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 id="2147483686" r:id="rId3"/>
    <p:sldMasterId id="2147483746" r:id="rId4"/>
  </p:sldMasterIdLst>
  <p:notesMasterIdLst>
    <p:notesMasterId r:id="rId32"/>
  </p:notesMasterIdLst>
  <p:sldIdLst>
    <p:sldId id="332" r:id="rId5"/>
    <p:sldId id="3058" r:id="rId6"/>
    <p:sldId id="1246" r:id="rId7"/>
    <p:sldId id="330" r:id="rId8"/>
    <p:sldId id="1087" r:id="rId9"/>
    <p:sldId id="2975" r:id="rId10"/>
    <p:sldId id="289" r:id="rId11"/>
    <p:sldId id="3061" r:id="rId12"/>
    <p:sldId id="1247" r:id="rId13"/>
    <p:sldId id="2962" r:id="rId14"/>
    <p:sldId id="2960" r:id="rId15"/>
    <p:sldId id="2961" r:id="rId16"/>
    <p:sldId id="2964" r:id="rId17"/>
    <p:sldId id="3062" r:id="rId18"/>
    <p:sldId id="1245" r:id="rId19"/>
    <p:sldId id="3053" r:id="rId20"/>
    <p:sldId id="1329" r:id="rId21"/>
    <p:sldId id="291" r:id="rId22"/>
    <p:sldId id="2976" r:id="rId23"/>
    <p:sldId id="283" r:id="rId24"/>
    <p:sldId id="282" r:id="rId25"/>
    <p:sldId id="1332" r:id="rId26"/>
    <p:sldId id="3063" r:id="rId27"/>
    <p:sldId id="3054" r:id="rId28"/>
    <p:sldId id="3056" r:id="rId29"/>
    <p:sldId id="3055" r:id="rId30"/>
    <p:sldId id="3064"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6F795BF2-165B-4F13-83DF-A85B66EA1508}">
          <p14:sldIdLst>
            <p14:sldId id="332"/>
            <p14:sldId id="3058"/>
          </p14:sldIdLst>
        </p14:section>
        <p14:section name="Case law" id="{7DB26E4F-A0F3-41A5-96E7-34134DA4C1C4}">
          <p14:sldIdLst>
            <p14:sldId id="1246"/>
            <p14:sldId id="330"/>
            <p14:sldId id="1087"/>
            <p14:sldId id="2975"/>
            <p14:sldId id="289"/>
            <p14:sldId id="3061"/>
          </p14:sldIdLst>
        </p14:section>
        <p14:section name="New laws" id="{D866F009-9A4A-48C4-A53F-722E6D983CD2}">
          <p14:sldIdLst>
            <p14:sldId id="1247"/>
            <p14:sldId id="2962"/>
            <p14:sldId id="2960"/>
            <p14:sldId id="2961"/>
            <p14:sldId id="2964"/>
            <p14:sldId id="3062"/>
          </p14:sldIdLst>
        </p14:section>
        <p14:section name="Guidelines" id="{BD9B15ED-07EB-43D5-828F-DE2F4B9F9794}">
          <p14:sldIdLst>
            <p14:sldId id="1245"/>
            <p14:sldId id="3053"/>
            <p14:sldId id="1329"/>
            <p14:sldId id="291"/>
            <p14:sldId id="2976"/>
            <p14:sldId id="283"/>
            <p14:sldId id="282"/>
            <p14:sldId id="1332"/>
            <p14:sldId id="3063"/>
          </p14:sldIdLst>
        </p14:section>
        <p14:section name="IT tools" id="{1EB639E9-73D3-4EF6-81E6-CF4CA204E7C9}">
          <p14:sldIdLst>
            <p14:sldId id="3054"/>
            <p14:sldId id="3056"/>
            <p14:sldId id="3055"/>
            <p14:sldId id="3064"/>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715988-2109-4FA6-9206-19FC067F81F9}" v="83" dt="2024-05-22T16:44:26.250"/>
  </p1510:revLst>
</p1510:revInfo>
</file>

<file path=ppt/tableStyles.xml><?xml version="1.0" encoding="utf-8"?>
<a:tblStyleLst xmlns:a="http://schemas.openxmlformats.org/drawingml/2006/main" def="{9FB8D345-9096-416F-BD9B-9BE1A4321082}">
  <a:tblStyle styleId="{9FB8D345-9096-416F-BD9B-9BE1A432108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E6E6E6"/>
          </a:solidFill>
        </a:fill>
      </a:tcStyle>
    </a:band1H>
    <a:band2H>
      <a:tcTxStyle b="off" i="off"/>
      <a:tcStyle>
        <a:tcBdr/>
      </a:tcStyle>
    </a:band2H>
    <a:band1V>
      <a:tcTxStyle b="off" i="off"/>
      <a:tcStyle>
        <a:tcBdr/>
        <a:fill>
          <a:solidFill>
            <a:srgbClr val="E6E6E6"/>
          </a:solidFill>
        </a:fill>
      </a:tcStyle>
    </a:band1V>
    <a:band2V>
      <a:tcTxStyle b="off" i="off"/>
      <a:tcStyle>
        <a:tcBdr/>
      </a:tcStyle>
    </a:band2V>
    <a:lastCol>
      <a:tcTxStyle b="on" i="off">
        <a:font>
          <a:latin typeface="Arial"/>
          <a:ea typeface="Arial"/>
          <a:cs typeface="Arial"/>
        </a:font>
        <a:schemeClr val="lt1"/>
      </a:tcTxStyle>
      <a:tcStyle>
        <a:tcBdr/>
        <a:fill>
          <a:solidFill>
            <a:schemeClr val="accent5"/>
          </a:solidFill>
        </a:fill>
      </a:tcStyle>
    </a:lastCol>
    <a:firstCol>
      <a:tcTxStyle b="on" i="off">
        <a:font>
          <a:latin typeface="Arial"/>
          <a:ea typeface="Arial"/>
          <a:cs typeface="Arial"/>
        </a:font>
        <a:schemeClr val="lt1"/>
      </a:tcTxStyle>
      <a:tcStyle>
        <a:tcBdr/>
        <a:fill>
          <a:solidFill>
            <a:schemeClr val="accent5"/>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Arial"/>
          <a:ea typeface="Arial"/>
          <a:cs typeface="Arial"/>
        </a:font>
        <a:schemeClr val="dk1"/>
      </a:tcTxStyle>
      <a:tcStyle>
        <a:tcBdr/>
      </a:tcStyle>
    </a:seCell>
    <a:swCell>
      <a:tcTxStyle b="on" i="off">
        <a:font>
          <a:latin typeface="Arial"/>
          <a:ea typeface="Arial"/>
          <a:cs typeface="Arial"/>
        </a:font>
        <a:schemeClr val="dk1"/>
      </a:tcTxStyle>
      <a:tcStyle>
        <a:tcBdr/>
      </a:tcStyle>
    </a:swCell>
    <a:firstRow>
      <a:tcTxStyle b="on" i="off">
        <a:font>
          <a:latin typeface="Arial"/>
          <a:ea typeface="Arial"/>
          <a:cs typeface="Arial"/>
        </a:font>
        <a:schemeClr val="lt1"/>
      </a:tcTxStyle>
      <a:tcStyle>
        <a:tcBdr>
          <a:bottom>
            <a:ln w="25400" cap="flat" cmpd="sng">
              <a:solidFill>
                <a:schemeClr val="dk1"/>
              </a:solidFill>
              <a:prstDash val="solid"/>
              <a:round/>
              <a:headEnd type="none" w="sm" len="sm"/>
              <a:tailEnd type="none" w="sm" len="sm"/>
            </a:ln>
          </a:bottom>
        </a:tcBdr>
        <a:fill>
          <a:solidFill>
            <a:schemeClr val="accent5"/>
          </a:solidFill>
        </a:fill>
      </a:tcStyle>
    </a:firstRow>
    <a:neCell>
      <a:tcTxStyle b="off" i="off"/>
      <a:tcStyle>
        <a:tcBdr/>
      </a:tcStyle>
    </a:neCell>
    <a:nwCell>
      <a:tcTxStyle b="off" i="off"/>
      <a:tcStyle>
        <a:tcBdr/>
      </a:tcStyle>
    </a:nwCell>
  </a:tblStyle>
  <a:tblStyle styleId="{B526E83F-EC16-4C96-AC20-08A566D42D05}"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86032CE-5EDD-4855-A800-6FB598EC7F44}" styleName="Table_2">
    <a:wholeTbl>
      <a:tcTxStyle b="off" i="off">
        <a:font>
          <a:latin typeface="Avenir Next LT Pro"/>
          <a:ea typeface="Avenir Next LT Pro"/>
          <a:cs typeface="Avenir Next LT Pro"/>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E7ECF5"/>
          </a:solidFill>
        </a:fill>
      </a:tcStyle>
    </a:wholeTbl>
    <a:band1H>
      <a:tcTxStyle b="off" i="off"/>
      <a:tcStyle>
        <a:tcBdr/>
        <a:fill>
          <a:solidFill>
            <a:srgbClr val="CBD8EA"/>
          </a:solidFill>
        </a:fill>
      </a:tcStyle>
    </a:band1H>
    <a:band2H>
      <a:tcTxStyle b="off" i="off"/>
      <a:tcStyle>
        <a:tcBdr/>
      </a:tcStyle>
    </a:band2H>
    <a:band1V>
      <a:tcTxStyle b="off" i="off"/>
      <a:tcStyle>
        <a:tcBdr/>
        <a:fill>
          <a:solidFill>
            <a:srgbClr val="CBD8EA"/>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chemeClr val="accent2"/>
              </a:solidFill>
              <a:prstDash val="solid"/>
              <a:round/>
              <a:headEnd type="none" w="sm" len="sm"/>
              <a:tailEnd type="none" w="sm" len="sm"/>
            </a:ln>
          </a:top>
        </a:tcBdr>
        <a:fill>
          <a:solidFill>
            <a:srgbClr val="E7ECF5"/>
          </a:solidFill>
        </a:fill>
      </a:tcStyle>
    </a:lastRow>
    <a:seCell>
      <a:tcTxStyle b="off" i="off"/>
      <a:tcStyle>
        <a:tcBdr/>
      </a:tcStyle>
    </a:seCell>
    <a:swCell>
      <a:tcTxStyle b="off" i="off"/>
      <a:tcStyle>
        <a:tcBdr/>
      </a:tcStyle>
    </a:swCell>
    <a:firstRow>
      <a:tcTxStyle b="on" i="off"/>
      <a:tcStyle>
        <a:tcBdr/>
        <a:fill>
          <a:solidFill>
            <a:srgbClr val="E7ECF5"/>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68" autoAdjust="0"/>
    <p:restoredTop sz="87929" autoAdjust="0"/>
  </p:normalViewPr>
  <p:slideViewPr>
    <p:cSldViewPr snapToGrid="0">
      <p:cViewPr varScale="1">
        <p:scale>
          <a:sx n="72" d="100"/>
          <a:sy n="72" d="100"/>
        </p:scale>
        <p:origin x="608" y="3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2.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ixeira Santos, C. (Cristiana)" userId="7a4a90c9-2764-40fe-8bd2-a03ca3a0eb2d" providerId="ADAL" clId="{C9715988-2109-4FA6-9206-19FC067F81F9}"/>
    <pc:docChg chg="undo custSel addSld delSld modSld sldOrd delMainMaster addSection modSection">
      <pc:chgData name="Teixeira Santos, C. (Cristiana)" userId="7a4a90c9-2764-40fe-8bd2-a03ca3a0eb2d" providerId="ADAL" clId="{C9715988-2109-4FA6-9206-19FC067F81F9}" dt="2024-05-22T16:44:26.250" v="1351"/>
      <pc:docMkLst>
        <pc:docMk/>
      </pc:docMkLst>
      <pc:sldChg chg="del">
        <pc:chgData name="Teixeira Santos, C. (Cristiana)" userId="7a4a90c9-2764-40fe-8bd2-a03ca3a0eb2d" providerId="ADAL" clId="{C9715988-2109-4FA6-9206-19FC067F81F9}" dt="2024-05-22T15:41:46.827" v="90" actId="47"/>
        <pc:sldMkLst>
          <pc:docMk/>
          <pc:sldMk cId="0" sldId="258"/>
        </pc:sldMkLst>
      </pc:sldChg>
      <pc:sldChg chg="del">
        <pc:chgData name="Teixeira Santos, C. (Cristiana)" userId="7a4a90c9-2764-40fe-8bd2-a03ca3a0eb2d" providerId="ADAL" clId="{C9715988-2109-4FA6-9206-19FC067F81F9}" dt="2024-05-22T15:41:48.448" v="92" actId="47"/>
        <pc:sldMkLst>
          <pc:docMk/>
          <pc:sldMk cId="0" sldId="260"/>
        </pc:sldMkLst>
      </pc:sldChg>
      <pc:sldChg chg="del">
        <pc:chgData name="Teixeira Santos, C. (Cristiana)" userId="7a4a90c9-2764-40fe-8bd2-a03ca3a0eb2d" providerId="ADAL" clId="{C9715988-2109-4FA6-9206-19FC067F81F9}" dt="2024-05-22T15:41:52.882" v="99" actId="47"/>
        <pc:sldMkLst>
          <pc:docMk/>
          <pc:sldMk cId="0" sldId="261"/>
        </pc:sldMkLst>
      </pc:sldChg>
      <pc:sldChg chg="del">
        <pc:chgData name="Teixeira Santos, C. (Cristiana)" userId="7a4a90c9-2764-40fe-8bd2-a03ca3a0eb2d" providerId="ADAL" clId="{C9715988-2109-4FA6-9206-19FC067F81F9}" dt="2024-05-22T15:41:49.529" v="93" actId="47"/>
        <pc:sldMkLst>
          <pc:docMk/>
          <pc:sldMk cId="0" sldId="264"/>
        </pc:sldMkLst>
      </pc:sldChg>
      <pc:sldChg chg="add del setBg">
        <pc:chgData name="Teixeira Santos, C. (Cristiana)" userId="7a4a90c9-2764-40fe-8bd2-a03ca3a0eb2d" providerId="ADAL" clId="{C9715988-2109-4FA6-9206-19FC067F81F9}" dt="2024-05-22T16:04:41.509" v="556" actId="47"/>
        <pc:sldMkLst>
          <pc:docMk/>
          <pc:sldMk cId="0" sldId="265"/>
        </pc:sldMkLst>
      </pc:sldChg>
      <pc:sldChg chg="add del setBg">
        <pc:chgData name="Teixeira Santos, C. (Cristiana)" userId="7a4a90c9-2764-40fe-8bd2-a03ca3a0eb2d" providerId="ADAL" clId="{C9715988-2109-4FA6-9206-19FC067F81F9}" dt="2024-05-22T16:04:41.195" v="555" actId="47"/>
        <pc:sldMkLst>
          <pc:docMk/>
          <pc:sldMk cId="4075782906" sldId="276"/>
        </pc:sldMkLst>
      </pc:sldChg>
      <pc:sldChg chg="del">
        <pc:chgData name="Teixeira Santos, C. (Cristiana)" userId="7a4a90c9-2764-40fe-8bd2-a03ca3a0eb2d" providerId="ADAL" clId="{C9715988-2109-4FA6-9206-19FC067F81F9}" dt="2024-05-22T15:41:52.031" v="97" actId="47"/>
        <pc:sldMkLst>
          <pc:docMk/>
          <pc:sldMk cId="3778432507" sldId="281"/>
        </pc:sldMkLst>
      </pc:sldChg>
      <pc:sldChg chg="add del setBg">
        <pc:chgData name="Teixeira Santos, C. (Cristiana)" userId="7a4a90c9-2764-40fe-8bd2-a03ca3a0eb2d" providerId="ADAL" clId="{C9715988-2109-4FA6-9206-19FC067F81F9}" dt="2024-05-22T15:42:00.897" v="111"/>
        <pc:sldMkLst>
          <pc:docMk/>
          <pc:sldMk cId="839656197" sldId="282"/>
        </pc:sldMkLst>
      </pc:sldChg>
      <pc:sldChg chg="add del setBg">
        <pc:chgData name="Teixeira Santos, C. (Cristiana)" userId="7a4a90c9-2764-40fe-8bd2-a03ca3a0eb2d" providerId="ADAL" clId="{C9715988-2109-4FA6-9206-19FC067F81F9}" dt="2024-05-22T15:42:00.897" v="111"/>
        <pc:sldMkLst>
          <pc:docMk/>
          <pc:sldMk cId="230808369" sldId="283"/>
        </pc:sldMkLst>
      </pc:sldChg>
      <pc:sldChg chg="del">
        <pc:chgData name="Teixeira Santos, C. (Cristiana)" userId="7a4a90c9-2764-40fe-8bd2-a03ca3a0eb2d" providerId="ADAL" clId="{C9715988-2109-4FA6-9206-19FC067F81F9}" dt="2024-05-22T15:41:50.888" v="95" actId="47"/>
        <pc:sldMkLst>
          <pc:docMk/>
          <pc:sldMk cId="2046865732" sldId="285"/>
        </pc:sldMkLst>
      </pc:sldChg>
      <pc:sldChg chg="del">
        <pc:chgData name="Teixeira Santos, C. (Cristiana)" userId="7a4a90c9-2764-40fe-8bd2-a03ca3a0eb2d" providerId="ADAL" clId="{C9715988-2109-4FA6-9206-19FC067F81F9}" dt="2024-05-22T15:41:53.285" v="100" actId="47"/>
        <pc:sldMkLst>
          <pc:docMk/>
          <pc:sldMk cId="3671953462" sldId="287"/>
        </pc:sldMkLst>
      </pc:sldChg>
      <pc:sldChg chg="add del">
        <pc:chgData name="Teixeira Santos, C. (Cristiana)" userId="7a4a90c9-2764-40fe-8bd2-a03ca3a0eb2d" providerId="ADAL" clId="{C9715988-2109-4FA6-9206-19FC067F81F9}" dt="2024-05-22T16:25:51.624" v="840" actId="47"/>
        <pc:sldMkLst>
          <pc:docMk/>
          <pc:sldMk cId="344484101" sldId="288"/>
        </pc:sldMkLst>
      </pc:sldChg>
      <pc:sldChg chg="ord">
        <pc:chgData name="Teixeira Santos, C. (Cristiana)" userId="7a4a90c9-2764-40fe-8bd2-a03ca3a0eb2d" providerId="ADAL" clId="{C9715988-2109-4FA6-9206-19FC067F81F9}" dt="2024-05-22T16:21:02.677" v="790"/>
        <pc:sldMkLst>
          <pc:docMk/>
          <pc:sldMk cId="4002683889" sldId="289"/>
        </pc:sldMkLst>
      </pc:sldChg>
      <pc:sldChg chg="add del">
        <pc:chgData name="Teixeira Santos, C. (Cristiana)" userId="7a4a90c9-2764-40fe-8bd2-a03ca3a0eb2d" providerId="ADAL" clId="{C9715988-2109-4FA6-9206-19FC067F81F9}" dt="2024-05-22T15:42:00.897" v="111"/>
        <pc:sldMkLst>
          <pc:docMk/>
          <pc:sldMk cId="1118530386" sldId="291"/>
        </pc:sldMkLst>
      </pc:sldChg>
      <pc:sldChg chg="del">
        <pc:chgData name="Teixeira Santos, C. (Cristiana)" userId="7a4a90c9-2764-40fe-8bd2-a03ca3a0eb2d" providerId="ADAL" clId="{C9715988-2109-4FA6-9206-19FC067F81F9}" dt="2024-05-22T15:41:52.345" v="98" actId="47"/>
        <pc:sldMkLst>
          <pc:docMk/>
          <pc:sldMk cId="3616460035" sldId="292"/>
        </pc:sldMkLst>
      </pc:sldChg>
      <pc:sldChg chg="del mod modShow">
        <pc:chgData name="Teixeira Santos, C. (Cristiana)" userId="7a4a90c9-2764-40fe-8bd2-a03ca3a0eb2d" providerId="ADAL" clId="{C9715988-2109-4FA6-9206-19FC067F81F9}" dt="2024-05-22T16:04:22.732" v="551" actId="47"/>
        <pc:sldMkLst>
          <pc:docMk/>
          <pc:sldMk cId="0" sldId="300"/>
        </pc:sldMkLst>
      </pc:sldChg>
      <pc:sldChg chg="delSp del mod">
        <pc:chgData name="Teixeira Santos, C. (Cristiana)" userId="7a4a90c9-2764-40fe-8bd2-a03ca3a0eb2d" providerId="ADAL" clId="{C9715988-2109-4FA6-9206-19FC067F81F9}" dt="2024-05-22T16:04:20.424" v="548" actId="47"/>
        <pc:sldMkLst>
          <pc:docMk/>
          <pc:sldMk cId="0" sldId="303"/>
        </pc:sldMkLst>
        <pc:picChg chg="del">
          <ac:chgData name="Teixeira Santos, C. (Cristiana)" userId="7a4a90c9-2764-40fe-8bd2-a03ca3a0eb2d" providerId="ADAL" clId="{C9715988-2109-4FA6-9206-19FC067F81F9}" dt="2024-05-22T15:53:20.022" v="115" actId="478"/>
          <ac:picMkLst>
            <pc:docMk/>
            <pc:sldMk cId="0" sldId="303"/>
            <ac:picMk id="2" creationId="{0755430D-86E7-EAFE-36C8-F1EAECC340E0}"/>
          </ac:picMkLst>
        </pc:picChg>
      </pc:sldChg>
      <pc:sldChg chg="del">
        <pc:chgData name="Teixeira Santos, C. (Cristiana)" userId="7a4a90c9-2764-40fe-8bd2-a03ca3a0eb2d" providerId="ADAL" clId="{C9715988-2109-4FA6-9206-19FC067F81F9}" dt="2024-05-22T16:04:21.261" v="549" actId="47"/>
        <pc:sldMkLst>
          <pc:docMk/>
          <pc:sldMk cId="0" sldId="304"/>
        </pc:sldMkLst>
      </pc:sldChg>
      <pc:sldChg chg="del">
        <pc:chgData name="Teixeira Santos, C. (Cristiana)" userId="7a4a90c9-2764-40fe-8bd2-a03ca3a0eb2d" providerId="ADAL" clId="{C9715988-2109-4FA6-9206-19FC067F81F9}" dt="2024-05-22T16:26:11.035" v="841" actId="47"/>
        <pc:sldMkLst>
          <pc:docMk/>
          <pc:sldMk cId="0" sldId="305"/>
        </pc:sldMkLst>
      </pc:sldChg>
      <pc:sldChg chg="delSp modSp del mod">
        <pc:chgData name="Teixeira Santos, C. (Cristiana)" userId="7a4a90c9-2764-40fe-8bd2-a03ca3a0eb2d" providerId="ADAL" clId="{C9715988-2109-4FA6-9206-19FC067F81F9}" dt="2024-05-22T16:43:17.129" v="1333" actId="47"/>
        <pc:sldMkLst>
          <pc:docMk/>
          <pc:sldMk cId="0" sldId="325"/>
        </pc:sldMkLst>
        <pc:spChg chg="mod">
          <ac:chgData name="Teixeira Santos, C. (Cristiana)" userId="7a4a90c9-2764-40fe-8bd2-a03ca3a0eb2d" providerId="ADAL" clId="{C9715988-2109-4FA6-9206-19FC067F81F9}" dt="2024-05-22T15:54:19.379" v="119" actId="1076"/>
          <ac:spMkLst>
            <pc:docMk/>
            <pc:sldMk cId="0" sldId="325"/>
            <ac:spMk id="671" creationId="{00000000-0000-0000-0000-000000000000}"/>
          </ac:spMkLst>
        </pc:spChg>
        <pc:picChg chg="del">
          <ac:chgData name="Teixeira Santos, C. (Cristiana)" userId="7a4a90c9-2764-40fe-8bd2-a03ca3a0eb2d" providerId="ADAL" clId="{C9715988-2109-4FA6-9206-19FC067F81F9}" dt="2024-05-22T15:54:16.875" v="118" actId="478"/>
          <ac:picMkLst>
            <pc:docMk/>
            <pc:sldMk cId="0" sldId="325"/>
            <ac:picMk id="673" creationId="{00000000-0000-0000-0000-000000000000}"/>
          </ac:picMkLst>
        </pc:picChg>
      </pc:sldChg>
      <pc:sldChg chg="add del">
        <pc:chgData name="Teixeira Santos, C. (Cristiana)" userId="7a4a90c9-2764-40fe-8bd2-a03ca3a0eb2d" providerId="ADAL" clId="{C9715988-2109-4FA6-9206-19FC067F81F9}" dt="2024-05-22T16:04:39.532" v="553" actId="47"/>
        <pc:sldMkLst>
          <pc:docMk/>
          <pc:sldMk cId="468417673" sldId="329"/>
        </pc:sldMkLst>
      </pc:sldChg>
      <pc:sldChg chg="ord">
        <pc:chgData name="Teixeira Santos, C. (Cristiana)" userId="7a4a90c9-2764-40fe-8bd2-a03ca3a0eb2d" providerId="ADAL" clId="{C9715988-2109-4FA6-9206-19FC067F81F9}" dt="2024-05-22T16:21:02.677" v="790"/>
        <pc:sldMkLst>
          <pc:docMk/>
          <pc:sldMk cId="348328814" sldId="330"/>
        </pc:sldMkLst>
      </pc:sldChg>
      <pc:sldChg chg="modSp mod">
        <pc:chgData name="Teixeira Santos, C. (Cristiana)" userId="7a4a90c9-2764-40fe-8bd2-a03ca3a0eb2d" providerId="ADAL" clId="{C9715988-2109-4FA6-9206-19FC067F81F9}" dt="2024-05-22T16:20:21.309" v="786" actId="14100"/>
        <pc:sldMkLst>
          <pc:docMk/>
          <pc:sldMk cId="0" sldId="332"/>
        </pc:sldMkLst>
        <pc:spChg chg="mod">
          <ac:chgData name="Teixeira Santos, C. (Cristiana)" userId="7a4a90c9-2764-40fe-8bd2-a03ca3a0eb2d" providerId="ADAL" clId="{C9715988-2109-4FA6-9206-19FC067F81F9}" dt="2024-05-22T16:20:18.168" v="785" actId="1076"/>
          <ac:spMkLst>
            <pc:docMk/>
            <pc:sldMk cId="0" sldId="332"/>
            <ac:spMk id="175" creationId="{00000000-0000-0000-0000-000000000000}"/>
          </ac:spMkLst>
        </pc:spChg>
        <pc:picChg chg="mod">
          <ac:chgData name="Teixeira Santos, C. (Cristiana)" userId="7a4a90c9-2764-40fe-8bd2-a03ca3a0eb2d" providerId="ADAL" clId="{C9715988-2109-4FA6-9206-19FC067F81F9}" dt="2024-05-22T16:20:21.309" v="786" actId="14100"/>
          <ac:picMkLst>
            <pc:docMk/>
            <pc:sldMk cId="0" sldId="332"/>
            <ac:picMk id="170" creationId="{00000000-0000-0000-0000-000000000000}"/>
          </ac:picMkLst>
        </pc:picChg>
      </pc:sldChg>
      <pc:sldChg chg="ord">
        <pc:chgData name="Teixeira Santos, C. (Cristiana)" userId="7a4a90c9-2764-40fe-8bd2-a03ca3a0eb2d" providerId="ADAL" clId="{C9715988-2109-4FA6-9206-19FC067F81F9}" dt="2024-05-22T16:21:02.677" v="790"/>
        <pc:sldMkLst>
          <pc:docMk/>
          <pc:sldMk cId="3820292424" sldId="1087"/>
        </pc:sldMkLst>
      </pc:sldChg>
      <pc:sldChg chg="del">
        <pc:chgData name="Teixeira Santos, C. (Cristiana)" userId="7a4a90c9-2764-40fe-8bd2-a03ca3a0eb2d" providerId="ADAL" clId="{C9715988-2109-4FA6-9206-19FC067F81F9}" dt="2024-05-22T15:41:50.272" v="94" actId="47"/>
        <pc:sldMkLst>
          <pc:docMk/>
          <pc:sldMk cId="4219454360" sldId="1241"/>
        </pc:sldMkLst>
      </pc:sldChg>
      <pc:sldChg chg="del">
        <pc:chgData name="Teixeira Santos, C. (Cristiana)" userId="7a4a90c9-2764-40fe-8bd2-a03ca3a0eb2d" providerId="ADAL" clId="{C9715988-2109-4FA6-9206-19FC067F81F9}" dt="2024-05-22T16:26:35.405" v="842" actId="47"/>
        <pc:sldMkLst>
          <pc:docMk/>
          <pc:sldMk cId="2756846709" sldId="1242"/>
        </pc:sldMkLst>
      </pc:sldChg>
      <pc:sldChg chg="add del">
        <pc:chgData name="Teixeira Santos, C. (Cristiana)" userId="7a4a90c9-2764-40fe-8bd2-a03ca3a0eb2d" providerId="ADAL" clId="{C9715988-2109-4FA6-9206-19FC067F81F9}" dt="2024-05-22T15:42:00.897" v="111"/>
        <pc:sldMkLst>
          <pc:docMk/>
          <pc:sldMk cId="2756846709" sldId="1242"/>
        </pc:sldMkLst>
      </pc:sldChg>
      <pc:sldChg chg="del">
        <pc:chgData name="Teixeira Santos, C. (Cristiana)" userId="7a4a90c9-2764-40fe-8bd2-a03ca3a0eb2d" providerId="ADAL" clId="{C9715988-2109-4FA6-9206-19FC067F81F9}" dt="2024-05-22T15:41:54.842" v="103" actId="47"/>
        <pc:sldMkLst>
          <pc:docMk/>
          <pc:sldMk cId="2088636208" sldId="1243"/>
        </pc:sldMkLst>
      </pc:sldChg>
      <pc:sldChg chg="add del">
        <pc:chgData name="Teixeira Santos, C. (Cristiana)" userId="7a4a90c9-2764-40fe-8bd2-a03ca3a0eb2d" providerId="ADAL" clId="{C9715988-2109-4FA6-9206-19FC067F81F9}" dt="2024-05-22T16:04:38.132" v="552" actId="47"/>
        <pc:sldMkLst>
          <pc:docMk/>
          <pc:sldMk cId="3623591733" sldId="1243"/>
        </pc:sldMkLst>
      </pc:sldChg>
      <pc:sldChg chg="add del setBg">
        <pc:chgData name="Teixeira Santos, C. (Cristiana)" userId="7a4a90c9-2764-40fe-8bd2-a03ca3a0eb2d" providerId="ADAL" clId="{C9715988-2109-4FA6-9206-19FC067F81F9}" dt="2024-05-22T16:04:41.845" v="557" actId="47"/>
        <pc:sldMkLst>
          <pc:docMk/>
          <pc:sldMk cId="0" sldId="1244"/>
        </pc:sldMkLst>
      </pc:sldChg>
      <pc:sldChg chg="ord">
        <pc:chgData name="Teixeira Santos, C. (Cristiana)" userId="7a4a90c9-2764-40fe-8bd2-a03ca3a0eb2d" providerId="ADAL" clId="{C9715988-2109-4FA6-9206-19FC067F81F9}" dt="2024-05-22T16:21:02.677" v="790"/>
        <pc:sldMkLst>
          <pc:docMk/>
          <pc:sldMk cId="4191127853" sldId="1246"/>
        </pc:sldMkLst>
      </pc:sldChg>
      <pc:sldChg chg="modSp mod ord">
        <pc:chgData name="Teixeira Santos, C. (Cristiana)" userId="7a4a90c9-2764-40fe-8bd2-a03ca3a0eb2d" providerId="ADAL" clId="{C9715988-2109-4FA6-9206-19FC067F81F9}" dt="2024-05-22T16:22:33.509" v="795"/>
        <pc:sldMkLst>
          <pc:docMk/>
          <pc:sldMk cId="3509910368" sldId="1247"/>
        </pc:sldMkLst>
        <pc:spChg chg="mod">
          <ac:chgData name="Teixeira Santos, C. (Cristiana)" userId="7a4a90c9-2764-40fe-8bd2-a03ca3a0eb2d" providerId="ADAL" clId="{C9715988-2109-4FA6-9206-19FC067F81F9}" dt="2024-05-22T16:14:39.958" v="578" actId="20577"/>
          <ac:spMkLst>
            <pc:docMk/>
            <pc:sldMk cId="3509910368" sldId="1247"/>
            <ac:spMk id="2" creationId="{D02636BC-5039-B917-38AE-0E1B401CFD07}"/>
          </ac:spMkLst>
        </pc:spChg>
      </pc:sldChg>
      <pc:sldChg chg="add del">
        <pc:chgData name="Teixeira Santos, C. (Cristiana)" userId="7a4a90c9-2764-40fe-8bd2-a03ca3a0eb2d" providerId="ADAL" clId="{C9715988-2109-4FA6-9206-19FC067F81F9}" dt="2024-05-22T16:04:39.845" v="554" actId="47"/>
        <pc:sldMkLst>
          <pc:docMk/>
          <pc:sldMk cId="3561049723" sldId="1321"/>
        </pc:sldMkLst>
      </pc:sldChg>
      <pc:sldChg chg="add del">
        <pc:chgData name="Teixeira Santos, C. (Cristiana)" userId="7a4a90c9-2764-40fe-8bd2-a03ca3a0eb2d" providerId="ADAL" clId="{C9715988-2109-4FA6-9206-19FC067F81F9}" dt="2024-05-22T15:42:00.897" v="111"/>
        <pc:sldMkLst>
          <pc:docMk/>
          <pc:sldMk cId="3138084911" sldId="1329"/>
        </pc:sldMkLst>
      </pc:sldChg>
      <pc:sldChg chg="modSp add del mod">
        <pc:chgData name="Teixeira Santos, C. (Cristiana)" userId="7a4a90c9-2764-40fe-8bd2-a03ca3a0eb2d" providerId="ADAL" clId="{C9715988-2109-4FA6-9206-19FC067F81F9}" dt="2024-05-22T15:42:00.897" v="111"/>
        <pc:sldMkLst>
          <pc:docMk/>
          <pc:sldMk cId="779372953" sldId="1332"/>
        </pc:sldMkLst>
        <pc:spChg chg="mod">
          <ac:chgData name="Teixeira Santos, C. (Cristiana)" userId="7a4a90c9-2764-40fe-8bd2-a03ca3a0eb2d" providerId="ADAL" clId="{C9715988-2109-4FA6-9206-19FC067F81F9}" dt="2024-05-22T15:42:00.841" v="110"/>
          <ac:spMkLst>
            <pc:docMk/>
            <pc:sldMk cId="779372953" sldId="1332"/>
            <ac:spMk id="2" creationId="{3FF07C68-78EE-BF8E-B52D-443073BD3C82}"/>
          </ac:spMkLst>
        </pc:spChg>
      </pc:sldChg>
      <pc:sldChg chg="ord">
        <pc:chgData name="Teixeira Santos, C. (Cristiana)" userId="7a4a90c9-2764-40fe-8bd2-a03ca3a0eb2d" providerId="ADAL" clId="{C9715988-2109-4FA6-9206-19FC067F81F9}" dt="2024-05-22T16:22:33.509" v="795"/>
        <pc:sldMkLst>
          <pc:docMk/>
          <pc:sldMk cId="2333599783" sldId="2960"/>
        </pc:sldMkLst>
      </pc:sldChg>
      <pc:sldChg chg="ord">
        <pc:chgData name="Teixeira Santos, C. (Cristiana)" userId="7a4a90c9-2764-40fe-8bd2-a03ca3a0eb2d" providerId="ADAL" clId="{C9715988-2109-4FA6-9206-19FC067F81F9}" dt="2024-05-22T16:22:33.509" v="795"/>
        <pc:sldMkLst>
          <pc:docMk/>
          <pc:sldMk cId="1252651172" sldId="2961"/>
        </pc:sldMkLst>
      </pc:sldChg>
      <pc:sldChg chg="ord">
        <pc:chgData name="Teixeira Santos, C. (Cristiana)" userId="7a4a90c9-2764-40fe-8bd2-a03ca3a0eb2d" providerId="ADAL" clId="{C9715988-2109-4FA6-9206-19FC067F81F9}" dt="2024-05-22T16:22:33.509" v="795"/>
        <pc:sldMkLst>
          <pc:docMk/>
          <pc:sldMk cId="740509358" sldId="2962"/>
        </pc:sldMkLst>
      </pc:sldChg>
      <pc:sldChg chg="modSp del modNotesTx">
        <pc:chgData name="Teixeira Santos, C. (Cristiana)" userId="7a4a90c9-2764-40fe-8bd2-a03ca3a0eb2d" providerId="ADAL" clId="{C9715988-2109-4FA6-9206-19FC067F81F9}" dt="2024-05-22T16:11:20.967" v="568" actId="47"/>
        <pc:sldMkLst>
          <pc:docMk/>
          <pc:sldMk cId="1906172707" sldId="2963"/>
        </pc:sldMkLst>
        <pc:spChg chg="mod">
          <ac:chgData name="Teixeira Santos, C. (Cristiana)" userId="7a4a90c9-2764-40fe-8bd2-a03ca3a0eb2d" providerId="ADAL" clId="{C9715988-2109-4FA6-9206-19FC067F81F9}" dt="2024-05-21T08:36:07.340" v="0" actId="113"/>
          <ac:spMkLst>
            <pc:docMk/>
            <pc:sldMk cId="1906172707" sldId="2963"/>
            <ac:spMk id="3" creationId="{7F01DEE5-C045-C437-15FE-D98CA1F3E417}"/>
          </ac:spMkLst>
        </pc:spChg>
      </pc:sldChg>
      <pc:sldChg chg="modSp mod ord">
        <pc:chgData name="Teixeira Santos, C. (Cristiana)" userId="7a4a90c9-2764-40fe-8bd2-a03ca3a0eb2d" providerId="ADAL" clId="{C9715988-2109-4FA6-9206-19FC067F81F9}" dt="2024-05-22T16:22:33.509" v="795"/>
        <pc:sldMkLst>
          <pc:docMk/>
          <pc:sldMk cId="3244488438" sldId="2964"/>
        </pc:sldMkLst>
        <pc:spChg chg="mod">
          <ac:chgData name="Teixeira Santos, C. (Cristiana)" userId="7a4a90c9-2764-40fe-8bd2-a03ca3a0eb2d" providerId="ADAL" clId="{C9715988-2109-4FA6-9206-19FC067F81F9}" dt="2024-05-21T15:13:31.249" v="88" actId="20577"/>
          <ac:spMkLst>
            <pc:docMk/>
            <pc:sldMk cId="3244488438" sldId="2964"/>
            <ac:spMk id="3" creationId="{5C9B9AE4-43DE-8E79-1EFF-D78AE0CF1200}"/>
          </ac:spMkLst>
        </pc:spChg>
      </pc:sldChg>
      <pc:sldChg chg="del">
        <pc:chgData name="Teixeira Santos, C. (Cristiana)" userId="7a4a90c9-2764-40fe-8bd2-a03ca3a0eb2d" providerId="ADAL" clId="{C9715988-2109-4FA6-9206-19FC067F81F9}" dt="2024-05-22T16:04:16.787" v="546" actId="47"/>
        <pc:sldMkLst>
          <pc:docMk/>
          <pc:sldMk cId="2676107838" sldId="2965"/>
        </pc:sldMkLst>
      </pc:sldChg>
      <pc:sldChg chg="del">
        <pc:chgData name="Teixeira Santos, C. (Cristiana)" userId="7a4a90c9-2764-40fe-8bd2-a03ca3a0eb2d" providerId="ADAL" clId="{C9715988-2109-4FA6-9206-19FC067F81F9}" dt="2024-05-22T16:04:20.218" v="547" actId="47"/>
        <pc:sldMkLst>
          <pc:docMk/>
          <pc:sldMk cId="3220252623" sldId="2966"/>
        </pc:sldMkLst>
      </pc:sldChg>
      <pc:sldChg chg="del mod modShow">
        <pc:chgData name="Teixeira Santos, C. (Cristiana)" userId="7a4a90c9-2764-40fe-8bd2-a03ca3a0eb2d" providerId="ADAL" clId="{C9715988-2109-4FA6-9206-19FC067F81F9}" dt="2024-05-22T16:04:21.875" v="550" actId="47"/>
        <pc:sldMkLst>
          <pc:docMk/>
          <pc:sldMk cId="1035435202" sldId="2967"/>
        </pc:sldMkLst>
      </pc:sldChg>
      <pc:sldChg chg="del">
        <pc:chgData name="Teixeira Santos, C. (Cristiana)" userId="7a4a90c9-2764-40fe-8bd2-a03ca3a0eb2d" providerId="ADAL" clId="{C9715988-2109-4FA6-9206-19FC067F81F9}" dt="2024-05-22T16:11:38.742" v="569" actId="47"/>
        <pc:sldMkLst>
          <pc:docMk/>
          <pc:sldMk cId="1102273153" sldId="2969"/>
        </pc:sldMkLst>
      </pc:sldChg>
      <pc:sldChg chg="del">
        <pc:chgData name="Teixeira Santos, C. (Cristiana)" userId="7a4a90c9-2764-40fe-8bd2-a03ca3a0eb2d" providerId="ADAL" clId="{C9715988-2109-4FA6-9206-19FC067F81F9}" dt="2024-05-22T16:11:39.183" v="570" actId="47"/>
        <pc:sldMkLst>
          <pc:docMk/>
          <pc:sldMk cId="2200124886" sldId="2970"/>
        </pc:sldMkLst>
      </pc:sldChg>
      <pc:sldChg chg="del mod modShow">
        <pc:chgData name="Teixeira Santos, C. (Cristiana)" userId="7a4a90c9-2764-40fe-8bd2-a03ca3a0eb2d" providerId="ADAL" clId="{C9715988-2109-4FA6-9206-19FC067F81F9}" dt="2024-05-22T16:13:04.215" v="573" actId="47"/>
        <pc:sldMkLst>
          <pc:docMk/>
          <pc:sldMk cId="3186155822" sldId="2972"/>
        </pc:sldMkLst>
      </pc:sldChg>
      <pc:sldChg chg="del mod modShow">
        <pc:chgData name="Teixeira Santos, C. (Cristiana)" userId="7a4a90c9-2764-40fe-8bd2-a03ca3a0eb2d" providerId="ADAL" clId="{C9715988-2109-4FA6-9206-19FC067F81F9}" dt="2024-05-22T16:13:05.005" v="574" actId="47"/>
        <pc:sldMkLst>
          <pc:docMk/>
          <pc:sldMk cId="390186930" sldId="2974"/>
        </pc:sldMkLst>
      </pc:sldChg>
      <pc:sldChg chg="ord">
        <pc:chgData name="Teixeira Santos, C. (Cristiana)" userId="7a4a90c9-2764-40fe-8bd2-a03ca3a0eb2d" providerId="ADAL" clId="{C9715988-2109-4FA6-9206-19FC067F81F9}" dt="2024-05-22T16:21:02.677" v="790"/>
        <pc:sldMkLst>
          <pc:docMk/>
          <pc:sldMk cId="1643259906" sldId="2975"/>
        </pc:sldMkLst>
      </pc:sldChg>
      <pc:sldChg chg="add del">
        <pc:chgData name="Teixeira Santos, C. (Cristiana)" userId="7a4a90c9-2764-40fe-8bd2-a03ca3a0eb2d" providerId="ADAL" clId="{C9715988-2109-4FA6-9206-19FC067F81F9}" dt="2024-05-22T15:42:00.897" v="111"/>
        <pc:sldMkLst>
          <pc:docMk/>
          <pc:sldMk cId="3410644936" sldId="2976"/>
        </pc:sldMkLst>
      </pc:sldChg>
      <pc:sldChg chg="addSp modSp add del">
        <pc:chgData name="Teixeira Santos, C. (Cristiana)" userId="7a4a90c9-2764-40fe-8bd2-a03ca3a0eb2d" providerId="ADAL" clId="{C9715988-2109-4FA6-9206-19FC067F81F9}" dt="2024-05-22T16:23:00.556" v="798" actId="47"/>
        <pc:sldMkLst>
          <pc:docMk/>
          <pc:sldMk cId="888444805" sldId="3053"/>
        </pc:sldMkLst>
        <pc:picChg chg="add mod">
          <ac:chgData name="Teixeira Santos, C. (Cristiana)" userId="7a4a90c9-2764-40fe-8bd2-a03ca3a0eb2d" providerId="ADAL" clId="{C9715988-2109-4FA6-9206-19FC067F81F9}" dt="2024-05-22T15:42:19.196" v="112"/>
          <ac:picMkLst>
            <pc:docMk/>
            <pc:sldMk cId="888444805" sldId="3053"/>
            <ac:picMk id="5" creationId="{4236AF2C-95F5-FA92-78A6-151C896B24A2}"/>
          </ac:picMkLst>
        </pc:picChg>
      </pc:sldChg>
      <pc:sldChg chg="add">
        <pc:chgData name="Teixeira Santos, C. (Cristiana)" userId="7a4a90c9-2764-40fe-8bd2-a03ca3a0eb2d" providerId="ADAL" clId="{C9715988-2109-4FA6-9206-19FC067F81F9}" dt="2024-05-22T16:04:12.080" v="545"/>
        <pc:sldMkLst>
          <pc:docMk/>
          <pc:sldMk cId="1076041799" sldId="3054"/>
        </pc:sldMkLst>
      </pc:sldChg>
      <pc:sldChg chg="add del">
        <pc:chgData name="Teixeira Santos, C. (Cristiana)" userId="7a4a90c9-2764-40fe-8bd2-a03ca3a0eb2d" providerId="ADAL" clId="{C9715988-2109-4FA6-9206-19FC067F81F9}" dt="2024-05-22T16:04:01.634" v="544" actId="2696"/>
        <pc:sldMkLst>
          <pc:docMk/>
          <pc:sldMk cId="2051181010" sldId="3054"/>
        </pc:sldMkLst>
      </pc:sldChg>
      <pc:sldChg chg="add del">
        <pc:chgData name="Teixeira Santos, C. (Cristiana)" userId="7a4a90c9-2764-40fe-8bd2-a03ca3a0eb2d" providerId="ADAL" clId="{C9715988-2109-4FA6-9206-19FC067F81F9}" dt="2024-05-22T16:04:01.634" v="544" actId="2696"/>
        <pc:sldMkLst>
          <pc:docMk/>
          <pc:sldMk cId="1800343885" sldId="3055"/>
        </pc:sldMkLst>
      </pc:sldChg>
      <pc:sldChg chg="add">
        <pc:chgData name="Teixeira Santos, C. (Cristiana)" userId="7a4a90c9-2764-40fe-8bd2-a03ca3a0eb2d" providerId="ADAL" clId="{C9715988-2109-4FA6-9206-19FC067F81F9}" dt="2024-05-22T16:04:12.080" v="545"/>
        <pc:sldMkLst>
          <pc:docMk/>
          <pc:sldMk cId="2139799869" sldId="3055"/>
        </pc:sldMkLst>
      </pc:sldChg>
      <pc:sldChg chg="add">
        <pc:chgData name="Teixeira Santos, C. (Cristiana)" userId="7a4a90c9-2764-40fe-8bd2-a03ca3a0eb2d" providerId="ADAL" clId="{C9715988-2109-4FA6-9206-19FC067F81F9}" dt="2024-05-22T16:04:12.080" v="545"/>
        <pc:sldMkLst>
          <pc:docMk/>
          <pc:sldMk cId="963053745" sldId="3056"/>
        </pc:sldMkLst>
      </pc:sldChg>
      <pc:sldChg chg="add del">
        <pc:chgData name="Teixeira Santos, C. (Cristiana)" userId="7a4a90c9-2764-40fe-8bd2-a03ca3a0eb2d" providerId="ADAL" clId="{C9715988-2109-4FA6-9206-19FC067F81F9}" dt="2024-05-22T16:04:01.634" v="544" actId="2696"/>
        <pc:sldMkLst>
          <pc:docMk/>
          <pc:sldMk cId="4201558762" sldId="3056"/>
        </pc:sldMkLst>
      </pc:sldChg>
      <pc:sldChg chg="add del">
        <pc:chgData name="Teixeira Santos, C. (Cristiana)" userId="7a4a90c9-2764-40fe-8bd2-a03ca3a0eb2d" providerId="ADAL" clId="{C9715988-2109-4FA6-9206-19FC067F81F9}" dt="2024-05-22T16:04:01.634" v="544" actId="2696"/>
        <pc:sldMkLst>
          <pc:docMk/>
          <pc:sldMk cId="1312761020" sldId="3057"/>
        </pc:sldMkLst>
      </pc:sldChg>
      <pc:sldChg chg="modSp add del mod">
        <pc:chgData name="Teixeira Santos, C. (Cristiana)" userId="7a4a90c9-2764-40fe-8bd2-a03ca3a0eb2d" providerId="ADAL" clId="{C9715988-2109-4FA6-9206-19FC067F81F9}" dt="2024-05-22T16:38:23.527" v="1332" actId="47"/>
        <pc:sldMkLst>
          <pc:docMk/>
          <pc:sldMk cId="2788599393" sldId="3057"/>
        </pc:sldMkLst>
        <pc:spChg chg="mod">
          <ac:chgData name="Teixeira Santos, C. (Cristiana)" userId="7a4a90c9-2764-40fe-8bd2-a03ca3a0eb2d" providerId="ADAL" clId="{C9715988-2109-4FA6-9206-19FC067F81F9}" dt="2024-05-22T16:28:40.195" v="847"/>
          <ac:spMkLst>
            <pc:docMk/>
            <pc:sldMk cId="2788599393" sldId="3057"/>
            <ac:spMk id="3" creationId="{FCA4C47A-2FB3-F7F5-0FE3-15E49D5E33C7}"/>
          </ac:spMkLst>
        </pc:spChg>
      </pc:sldChg>
      <pc:sldChg chg="modSp new del mod">
        <pc:chgData name="Teixeira Santos, C. (Cristiana)" userId="7a4a90c9-2764-40fe-8bd2-a03ca3a0eb2d" providerId="ADAL" clId="{C9715988-2109-4FA6-9206-19FC067F81F9}" dt="2024-05-22T16:02:47.856" v="520" actId="2696"/>
        <pc:sldMkLst>
          <pc:docMk/>
          <pc:sldMk cId="1896458956" sldId="3058"/>
        </pc:sldMkLst>
        <pc:spChg chg="mod">
          <ac:chgData name="Teixeira Santos, C. (Cristiana)" userId="7a4a90c9-2764-40fe-8bd2-a03ca3a0eb2d" providerId="ADAL" clId="{C9715988-2109-4FA6-9206-19FC067F81F9}" dt="2024-05-22T15:58:53.107" v="255" actId="20577"/>
          <ac:spMkLst>
            <pc:docMk/>
            <pc:sldMk cId="1896458956" sldId="3058"/>
            <ac:spMk id="2" creationId="{D9B80AD0-8F2E-5C1D-E1AF-E7A975824F5B}"/>
          </ac:spMkLst>
        </pc:spChg>
        <pc:spChg chg="mod">
          <ac:chgData name="Teixeira Santos, C. (Cristiana)" userId="7a4a90c9-2764-40fe-8bd2-a03ca3a0eb2d" providerId="ADAL" clId="{C9715988-2109-4FA6-9206-19FC067F81F9}" dt="2024-05-22T16:02:28.197" v="519" actId="20577"/>
          <ac:spMkLst>
            <pc:docMk/>
            <pc:sldMk cId="1896458956" sldId="3058"/>
            <ac:spMk id="3" creationId="{4646C362-65F7-CD69-DC7F-AF80294BB410}"/>
          </ac:spMkLst>
        </pc:spChg>
      </pc:sldChg>
      <pc:sldChg chg="addSp modSp add mod">
        <pc:chgData name="Teixeira Santos, C. (Cristiana)" userId="7a4a90c9-2764-40fe-8bd2-a03ca3a0eb2d" providerId="ADAL" clId="{C9715988-2109-4FA6-9206-19FC067F81F9}" dt="2024-05-22T16:44:26.250" v="1351"/>
        <pc:sldMkLst>
          <pc:docMk/>
          <pc:sldMk cId="3038721249" sldId="3058"/>
        </pc:sldMkLst>
        <pc:spChg chg="mod">
          <ac:chgData name="Teixeira Santos, C. (Cristiana)" userId="7a4a90c9-2764-40fe-8bd2-a03ca3a0eb2d" providerId="ADAL" clId="{C9715988-2109-4FA6-9206-19FC067F81F9}" dt="2024-05-22T16:24:12.362" v="836" actId="20577"/>
          <ac:spMkLst>
            <pc:docMk/>
            <pc:sldMk cId="3038721249" sldId="3058"/>
            <ac:spMk id="2" creationId="{D9B80AD0-8F2E-5C1D-E1AF-E7A975824F5B}"/>
          </ac:spMkLst>
        </pc:spChg>
        <pc:spChg chg="mod">
          <ac:chgData name="Teixeira Santos, C. (Cristiana)" userId="7a4a90c9-2764-40fe-8bd2-a03ca3a0eb2d" providerId="ADAL" clId="{C9715988-2109-4FA6-9206-19FC067F81F9}" dt="2024-05-22T16:24:02.019" v="832" actId="20577"/>
          <ac:spMkLst>
            <pc:docMk/>
            <pc:sldMk cId="3038721249" sldId="3058"/>
            <ac:spMk id="3" creationId="{4646C362-65F7-CD69-DC7F-AF80294BB410}"/>
          </ac:spMkLst>
        </pc:spChg>
        <pc:picChg chg="add mod">
          <ac:chgData name="Teixeira Santos, C. (Cristiana)" userId="7a4a90c9-2764-40fe-8bd2-a03ca3a0eb2d" providerId="ADAL" clId="{C9715988-2109-4FA6-9206-19FC067F81F9}" dt="2024-05-22T16:44:26.250" v="1351"/>
          <ac:picMkLst>
            <pc:docMk/>
            <pc:sldMk cId="3038721249" sldId="3058"/>
            <ac:picMk id="4" creationId="{86F5DAC4-8970-D19B-A3E7-1B70F7EF5A34}"/>
          </ac:picMkLst>
        </pc:picChg>
      </pc:sldChg>
      <pc:sldChg chg="modSp add del mod">
        <pc:chgData name="Teixeira Santos, C. (Cristiana)" userId="7a4a90c9-2764-40fe-8bd2-a03ca3a0eb2d" providerId="ADAL" clId="{C9715988-2109-4FA6-9206-19FC067F81F9}" dt="2024-05-22T16:05:25.710" v="565"/>
        <pc:sldMkLst>
          <pc:docMk/>
          <pc:sldMk cId="1235985309" sldId="3059"/>
        </pc:sldMkLst>
        <pc:spChg chg="mod">
          <ac:chgData name="Teixeira Santos, C. (Cristiana)" userId="7a4a90c9-2764-40fe-8bd2-a03ca3a0eb2d" providerId="ADAL" clId="{C9715988-2109-4FA6-9206-19FC067F81F9}" dt="2024-05-22T16:05:25.710" v="565"/>
          <ac:spMkLst>
            <pc:docMk/>
            <pc:sldMk cId="1235985309" sldId="3059"/>
            <ac:spMk id="2" creationId="{D9B80AD0-8F2E-5C1D-E1AF-E7A975824F5B}"/>
          </ac:spMkLst>
        </pc:spChg>
      </pc:sldChg>
      <pc:sldChg chg="modSp add del mod">
        <pc:chgData name="Teixeira Santos, C. (Cristiana)" userId="7a4a90c9-2764-40fe-8bd2-a03ca3a0eb2d" providerId="ADAL" clId="{C9715988-2109-4FA6-9206-19FC067F81F9}" dt="2024-05-22T16:05:18.118" v="561"/>
        <pc:sldMkLst>
          <pc:docMk/>
          <pc:sldMk cId="3366671256" sldId="3059"/>
        </pc:sldMkLst>
        <pc:spChg chg="mod">
          <ac:chgData name="Teixeira Santos, C. (Cristiana)" userId="7a4a90c9-2764-40fe-8bd2-a03ca3a0eb2d" providerId="ADAL" clId="{C9715988-2109-4FA6-9206-19FC067F81F9}" dt="2024-05-22T16:05:18.118" v="561"/>
          <ac:spMkLst>
            <pc:docMk/>
            <pc:sldMk cId="3366671256" sldId="3059"/>
            <ac:spMk id="2" creationId="{D9B80AD0-8F2E-5C1D-E1AF-E7A975824F5B}"/>
          </ac:spMkLst>
        </pc:spChg>
      </pc:sldChg>
      <pc:sldChg chg="add del">
        <pc:chgData name="Teixeira Santos, C. (Cristiana)" userId="7a4a90c9-2764-40fe-8bd2-a03ca3a0eb2d" providerId="ADAL" clId="{C9715988-2109-4FA6-9206-19FC067F81F9}" dt="2024-05-22T16:23:15.050" v="799" actId="47"/>
        <pc:sldMkLst>
          <pc:docMk/>
          <pc:sldMk cId="4096524256" sldId="3059"/>
        </pc:sldMkLst>
      </pc:sldChg>
      <pc:sldChg chg="add del">
        <pc:chgData name="Teixeira Santos, C. (Cristiana)" userId="7a4a90c9-2764-40fe-8bd2-a03ca3a0eb2d" providerId="ADAL" clId="{C9715988-2109-4FA6-9206-19FC067F81F9}" dt="2024-05-22T16:22:09.439" v="792" actId="47"/>
        <pc:sldMkLst>
          <pc:docMk/>
          <pc:sldMk cId="361527951" sldId="3060"/>
        </pc:sldMkLst>
      </pc:sldChg>
      <pc:sldChg chg="modSp add mod">
        <pc:chgData name="Teixeira Santos, C. (Cristiana)" userId="7a4a90c9-2764-40fe-8bd2-a03ca3a0eb2d" providerId="ADAL" clId="{C9715988-2109-4FA6-9206-19FC067F81F9}" dt="2024-05-22T16:44:11.592" v="1350"/>
        <pc:sldMkLst>
          <pc:docMk/>
          <pc:sldMk cId="795654872" sldId="3061"/>
        </pc:sldMkLst>
        <pc:spChg chg="mod">
          <ac:chgData name="Teixeira Santos, C. (Cristiana)" userId="7a4a90c9-2764-40fe-8bd2-a03ca3a0eb2d" providerId="ADAL" clId="{C9715988-2109-4FA6-9206-19FC067F81F9}" dt="2024-05-22T16:24:23.217" v="837"/>
          <ac:spMkLst>
            <pc:docMk/>
            <pc:sldMk cId="795654872" sldId="3061"/>
            <ac:spMk id="2" creationId="{D9B80AD0-8F2E-5C1D-E1AF-E7A975824F5B}"/>
          </ac:spMkLst>
        </pc:spChg>
        <pc:spChg chg="mod">
          <ac:chgData name="Teixeira Santos, C. (Cristiana)" userId="7a4a90c9-2764-40fe-8bd2-a03ca3a0eb2d" providerId="ADAL" clId="{C9715988-2109-4FA6-9206-19FC067F81F9}" dt="2024-05-22T16:44:11.592" v="1350"/>
          <ac:spMkLst>
            <pc:docMk/>
            <pc:sldMk cId="795654872" sldId="3061"/>
            <ac:spMk id="3" creationId="{4646C362-65F7-CD69-DC7F-AF80294BB410}"/>
          </ac:spMkLst>
        </pc:spChg>
      </pc:sldChg>
      <pc:sldChg chg="modSp add mod">
        <pc:chgData name="Teixeira Santos, C. (Cristiana)" userId="7a4a90c9-2764-40fe-8bd2-a03ca3a0eb2d" providerId="ADAL" clId="{C9715988-2109-4FA6-9206-19FC067F81F9}" dt="2024-05-22T16:43:59.809" v="1347"/>
        <pc:sldMkLst>
          <pc:docMk/>
          <pc:sldMk cId="2109225801" sldId="3062"/>
        </pc:sldMkLst>
        <pc:spChg chg="mod">
          <ac:chgData name="Teixeira Santos, C. (Cristiana)" userId="7a4a90c9-2764-40fe-8bd2-a03ca3a0eb2d" providerId="ADAL" clId="{C9715988-2109-4FA6-9206-19FC067F81F9}" dt="2024-05-22T16:24:30.254" v="838"/>
          <ac:spMkLst>
            <pc:docMk/>
            <pc:sldMk cId="2109225801" sldId="3062"/>
            <ac:spMk id="2" creationId="{D9B80AD0-8F2E-5C1D-E1AF-E7A975824F5B}"/>
          </ac:spMkLst>
        </pc:spChg>
        <pc:spChg chg="mod">
          <ac:chgData name="Teixeira Santos, C. (Cristiana)" userId="7a4a90c9-2764-40fe-8bd2-a03ca3a0eb2d" providerId="ADAL" clId="{C9715988-2109-4FA6-9206-19FC067F81F9}" dt="2024-05-22T16:43:59.809" v="1347"/>
          <ac:spMkLst>
            <pc:docMk/>
            <pc:sldMk cId="2109225801" sldId="3062"/>
            <ac:spMk id="3" creationId="{4646C362-65F7-CD69-DC7F-AF80294BB410}"/>
          </ac:spMkLst>
        </pc:spChg>
      </pc:sldChg>
      <pc:sldChg chg="modSp add del mod">
        <pc:chgData name="Teixeira Santos, C. (Cristiana)" userId="7a4a90c9-2764-40fe-8bd2-a03ca3a0eb2d" providerId="ADAL" clId="{C9715988-2109-4FA6-9206-19FC067F81F9}" dt="2024-05-22T16:23:20.436" v="803"/>
        <pc:sldMkLst>
          <pc:docMk/>
          <pc:sldMk cId="698172831" sldId="3063"/>
        </pc:sldMkLst>
        <pc:spChg chg="mod">
          <ac:chgData name="Teixeira Santos, C. (Cristiana)" userId="7a4a90c9-2764-40fe-8bd2-a03ca3a0eb2d" providerId="ADAL" clId="{C9715988-2109-4FA6-9206-19FC067F81F9}" dt="2024-05-22T16:23:20.436" v="803"/>
          <ac:spMkLst>
            <pc:docMk/>
            <pc:sldMk cId="698172831" sldId="3063"/>
            <ac:spMk id="2" creationId="{D9B80AD0-8F2E-5C1D-E1AF-E7A975824F5B}"/>
          </ac:spMkLst>
        </pc:spChg>
      </pc:sldChg>
      <pc:sldChg chg="modSp add mod">
        <pc:chgData name="Teixeira Santos, C. (Cristiana)" userId="7a4a90c9-2764-40fe-8bd2-a03ca3a0eb2d" providerId="ADAL" clId="{C9715988-2109-4FA6-9206-19FC067F81F9}" dt="2024-05-22T16:43:43.540" v="1344" actId="20577"/>
        <pc:sldMkLst>
          <pc:docMk/>
          <pc:sldMk cId="1713585736" sldId="3063"/>
        </pc:sldMkLst>
        <pc:spChg chg="mod">
          <ac:chgData name="Teixeira Santos, C. (Cristiana)" userId="7a4a90c9-2764-40fe-8bd2-a03ca3a0eb2d" providerId="ADAL" clId="{C9715988-2109-4FA6-9206-19FC067F81F9}" dt="2024-05-22T16:24:45.743" v="839"/>
          <ac:spMkLst>
            <pc:docMk/>
            <pc:sldMk cId="1713585736" sldId="3063"/>
            <ac:spMk id="2" creationId="{D9B80AD0-8F2E-5C1D-E1AF-E7A975824F5B}"/>
          </ac:spMkLst>
        </pc:spChg>
        <pc:spChg chg="mod">
          <ac:chgData name="Teixeira Santos, C. (Cristiana)" userId="7a4a90c9-2764-40fe-8bd2-a03ca3a0eb2d" providerId="ADAL" clId="{C9715988-2109-4FA6-9206-19FC067F81F9}" dt="2024-05-22T16:43:43.540" v="1344" actId="20577"/>
          <ac:spMkLst>
            <pc:docMk/>
            <pc:sldMk cId="1713585736" sldId="3063"/>
            <ac:spMk id="3" creationId="{4646C362-65F7-CD69-DC7F-AF80294BB410}"/>
          </ac:spMkLst>
        </pc:spChg>
      </pc:sldChg>
      <pc:sldChg chg="modSp add mod">
        <pc:chgData name="Teixeira Santos, C. (Cristiana)" userId="7a4a90c9-2764-40fe-8bd2-a03ca3a0eb2d" providerId="ADAL" clId="{C9715988-2109-4FA6-9206-19FC067F81F9}" dt="2024-05-22T16:38:21.264" v="1331" actId="20577"/>
        <pc:sldMkLst>
          <pc:docMk/>
          <pc:sldMk cId="812876493" sldId="3064"/>
        </pc:sldMkLst>
        <pc:spChg chg="mod">
          <ac:chgData name="Teixeira Santos, C. (Cristiana)" userId="7a4a90c9-2764-40fe-8bd2-a03ca3a0eb2d" providerId="ADAL" clId="{C9715988-2109-4FA6-9206-19FC067F81F9}" dt="2024-05-22T16:30:57.941" v="958" actId="20577"/>
          <ac:spMkLst>
            <pc:docMk/>
            <pc:sldMk cId="812876493" sldId="3064"/>
            <ac:spMk id="2" creationId="{B5D4512F-6A40-47F6-4F70-1AE589A8109F}"/>
          </ac:spMkLst>
        </pc:spChg>
        <pc:spChg chg="mod">
          <ac:chgData name="Teixeira Santos, C. (Cristiana)" userId="7a4a90c9-2764-40fe-8bd2-a03ca3a0eb2d" providerId="ADAL" clId="{C9715988-2109-4FA6-9206-19FC067F81F9}" dt="2024-05-22T16:38:21.264" v="1331" actId="20577"/>
          <ac:spMkLst>
            <pc:docMk/>
            <pc:sldMk cId="812876493" sldId="3064"/>
            <ac:spMk id="3" creationId="{FCA4C47A-2FB3-F7F5-0FE3-15E49D5E33C7}"/>
          </ac:spMkLst>
        </pc:spChg>
      </pc:sldChg>
      <pc:sldMasterChg chg="delSldLayout">
        <pc:chgData name="Teixeira Santos, C. (Cristiana)" userId="7a4a90c9-2764-40fe-8bd2-a03ca3a0eb2d" providerId="ADAL" clId="{C9715988-2109-4FA6-9206-19FC067F81F9}" dt="2024-05-22T16:26:11.035" v="841" actId="47"/>
        <pc:sldMasterMkLst>
          <pc:docMk/>
          <pc:sldMasterMk cId="0" sldId="2147483684"/>
        </pc:sldMasterMkLst>
        <pc:sldLayoutChg chg="del">
          <pc:chgData name="Teixeira Santos, C. (Cristiana)" userId="7a4a90c9-2764-40fe-8bd2-a03ca3a0eb2d" providerId="ADAL" clId="{C9715988-2109-4FA6-9206-19FC067F81F9}" dt="2024-05-22T16:26:11.035" v="841" actId="47"/>
          <pc:sldLayoutMkLst>
            <pc:docMk/>
            <pc:sldMasterMk cId="0" sldId="2147483684"/>
            <pc:sldLayoutMk cId="0" sldId="2147483650"/>
          </pc:sldLayoutMkLst>
        </pc:sldLayoutChg>
      </pc:sldMasterChg>
      <pc:sldMasterChg chg="delSldLayout">
        <pc:chgData name="Teixeira Santos, C. (Cristiana)" userId="7a4a90c9-2764-40fe-8bd2-a03ca3a0eb2d" providerId="ADAL" clId="{C9715988-2109-4FA6-9206-19FC067F81F9}" dt="2024-05-22T16:43:17.129" v="1333" actId="47"/>
        <pc:sldMasterMkLst>
          <pc:docMk/>
          <pc:sldMasterMk cId="0" sldId="2147483685"/>
        </pc:sldMasterMkLst>
        <pc:sldLayoutChg chg="del">
          <pc:chgData name="Teixeira Santos, C. (Cristiana)" userId="7a4a90c9-2764-40fe-8bd2-a03ca3a0eb2d" providerId="ADAL" clId="{C9715988-2109-4FA6-9206-19FC067F81F9}" dt="2024-05-22T16:04:21.261" v="549" actId="47"/>
          <pc:sldLayoutMkLst>
            <pc:docMk/>
            <pc:sldMasterMk cId="0" sldId="2147483685"/>
            <pc:sldLayoutMk cId="0" sldId="2147483660"/>
          </pc:sldLayoutMkLst>
        </pc:sldLayoutChg>
        <pc:sldLayoutChg chg="del">
          <pc:chgData name="Teixeira Santos, C. (Cristiana)" userId="7a4a90c9-2764-40fe-8bd2-a03ca3a0eb2d" providerId="ADAL" clId="{C9715988-2109-4FA6-9206-19FC067F81F9}" dt="2024-05-22T15:41:50.888" v="95" actId="47"/>
          <pc:sldLayoutMkLst>
            <pc:docMk/>
            <pc:sldMasterMk cId="0" sldId="2147483685"/>
            <pc:sldLayoutMk cId="3593638533" sldId="2147483689"/>
          </pc:sldLayoutMkLst>
        </pc:sldLayoutChg>
        <pc:sldLayoutChg chg="del">
          <pc:chgData name="Teixeira Santos, C. (Cristiana)" userId="7a4a90c9-2764-40fe-8bd2-a03ca3a0eb2d" providerId="ADAL" clId="{C9715988-2109-4FA6-9206-19FC067F81F9}" dt="2024-05-22T16:43:17.129" v="1333" actId="47"/>
          <pc:sldLayoutMkLst>
            <pc:docMk/>
            <pc:sldMasterMk cId="0" sldId="2147483685"/>
            <pc:sldLayoutMk cId="3697426662" sldId="2147483744"/>
          </pc:sldLayoutMkLst>
        </pc:sldLayoutChg>
      </pc:sldMasterChg>
      <pc:sldMasterChg chg="del delSldLayout">
        <pc:chgData name="Teixeira Santos, C. (Cristiana)" userId="7a4a90c9-2764-40fe-8bd2-a03ca3a0eb2d" providerId="ADAL" clId="{C9715988-2109-4FA6-9206-19FC067F81F9}" dt="2024-05-22T15:41:56.086" v="106" actId="47"/>
        <pc:sldMasterMkLst>
          <pc:docMk/>
          <pc:sldMasterMk cId="225563885" sldId="2147483690"/>
        </pc:sldMasterMkLst>
        <pc:sldLayoutChg chg="del">
          <pc:chgData name="Teixeira Santos, C. (Cristiana)" userId="7a4a90c9-2764-40fe-8bd2-a03ca3a0eb2d" providerId="ADAL" clId="{C9715988-2109-4FA6-9206-19FC067F81F9}" dt="2024-05-22T15:41:56.086" v="106" actId="47"/>
          <pc:sldLayoutMkLst>
            <pc:docMk/>
            <pc:sldMasterMk cId="225563885" sldId="2147483690"/>
            <pc:sldLayoutMk cId="286382228" sldId="2147483691"/>
          </pc:sldLayoutMkLst>
        </pc:sldLayoutChg>
        <pc:sldLayoutChg chg="del">
          <pc:chgData name="Teixeira Santos, C. (Cristiana)" userId="7a4a90c9-2764-40fe-8bd2-a03ca3a0eb2d" providerId="ADAL" clId="{C9715988-2109-4FA6-9206-19FC067F81F9}" dt="2024-05-22T15:41:56.086" v="106" actId="47"/>
          <pc:sldLayoutMkLst>
            <pc:docMk/>
            <pc:sldMasterMk cId="225563885" sldId="2147483690"/>
            <pc:sldLayoutMk cId="1500926277" sldId="2147483692"/>
          </pc:sldLayoutMkLst>
        </pc:sldLayoutChg>
        <pc:sldLayoutChg chg="del">
          <pc:chgData name="Teixeira Santos, C. (Cristiana)" userId="7a4a90c9-2764-40fe-8bd2-a03ca3a0eb2d" providerId="ADAL" clId="{C9715988-2109-4FA6-9206-19FC067F81F9}" dt="2024-05-22T15:41:56.086" v="106" actId="47"/>
          <pc:sldLayoutMkLst>
            <pc:docMk/>
            <pc:sldMasterMk cId="225563885" sldId="2147483690"/>
            <pc:sldLayoutMk cId="1499058027" sldId="2147483693"/>
          </pc:sldLayoutMkLst>
        </pc:sldLayoutChg>
        <pc:sldLayoutChg chg="del">
          <pc:chgData name="Teixeira Santos, C. (Cristiana)" userId="7a4a90c9-2764-40fe-8bd2-a03ca3a0eb2d" providerId="ADAL" clId="{C9715988-2109-4FA6-9206-19FC067F81F9}" dt="2024-05-22T15:41:56.086" v="106" actId="47"/>
          <pc:sldLayoutMkLst>
            <pc:docMk/>
            <pc:sldMasterMk cId="225563885" sldId="2147483690"/>
            <pc:sldLayoutMk cId="2137406501" sldId="2147483694"/>
          </pc:sldLayoutMkLst>
        </pc:sldLayoutChg>
        <pc:sldLayoutChg chg="del">
          <pc:chgData name="Teixeira Santos, C. (Cristiana)" userId="7a4a90c9-2764-40fe-8bd2-a03ca3a0eb2d" providerId="ADAL" clId="{C9715988-2109-4FA6-9206-19FC067F81F9}" dt="2024-05-22T15:41:56.086" v="106" actId="47"/>
          <pc:sldLayoutMkLst>
            <pc:docMk/>
            <pc:sldMasterMk cId="225563885" sldId="2147483690"/>
            <pc:sldLayoutMk cId="885908528" sldId="2147483695"/>
          </pc:sldLayoutMkLst>
        </pc:sldLayoutChg>
        <pc:sldLayoutChg chg="del">
          <pc:chgData name="Teixeira Santos, C. (Cristiana)" userId="7a4a90c9-2764-40fe-8bd2-a03ca3a0eb2d" providerId="ADAL" clId="{C9715988-2109-4FA6-9206-19FC067F81F9}" dt="2024-05-22T15:41:56.086" v="106" actId="47"/>
          <pc:sldLayoutMkLst>
            <pc:docMk/>
            <pc:sldMasterMk cId="225563885" sldId="2147483690"/>
            <pc:sldLayoutMk cId="458726538" sldId="2147483696"/>
          </pc:sldLayoutMkLst>
        </pc:sldLayoutChg>
        <pc:sldLayoutChg chg="del">
          <pc:chgData name="Teixeira Santos, C. (Cristiana)" userId="7a4a90c9-2764-40fe-8bd2-a03ca3a0eb2d" providerId="ADAL" clId="{C9715988-2109-4FA6-9206-19FC067F81F9}" dt="2024-05-22T15:41:56.086" v="106" actId="47"/>
          <pc:sldLayoutMkLst>
            <pc:docMk/>
            <pc:sldMasterMk cId="225563885" sldId="2147483690"/>
            <pc:sldLayoutMk cId="2812271052" sldId="2147483697"/>
          </pc:sldLayoutMkLst>
        </pc:sldLayoutChg>
        <pc:sldLayoutChg chg="del">
          <pc:chgData name="Teixeira Santos, C. (Cristiana)" userId="7a4a90c9-2764-40fe-8bd2-a03ca3a0eb2d" providerId="ADAL" clId="{C9715988-2109-4FA6-9206-19FC067F81F9}" dt="2024-05-22T15:41:56.086" v="106" actId="47"/>
          <pc:sldLayoutMkLst>
            <pc:docMk/>
            <pc:sldMasterMk cId="225563885" sldId="2147483690"/>
            <pc:sldLayoutMk cId="3934521487" sldId="2147483698"/>
          </pc:sldLayoutMkLst>
        </pc:sldLayoutChg>
        <pc:sldLayoutChg chg="del">
          <pc:chgData name="Teixeira Santos, C. (Cristiana)" userId="7a4a90c9-2764-40fe-8bd2-a03ca3a0eb2d" providerId="ADAL" clId="{C9715988-2109-4FA6-9206-19FC067F81F9}" dt="2024-05-22T15:41:56.086" v="106" actId="47"/>
          <pc:sldLayoutMkLst>
            <pc:docMk/>
            <pc:sldMasterMk cId="225563885" sldId="2147483690"/>
            <pc:sldLayoutMk cId="2250796349" sldId="2147483699"/>
          </pc:sldLayoutMkLst>
        </pc:sldLayoutChg>
        <pc:sldLayoutChg chg="del">
          <pc:chgData name="Teixeira Santos, C. (Cristiana)" userId="7a4a90c9-2764-40fe-8bd2-a03ca3a0eb2d" providerId="ADAL" clId="{C9715988-2109-4FA6-9206-19FC067F81F9}" dt="2024-05-22T15:41:56.086" v="106" actId="47"/>
          <pc:sldLayoutMkLst>
            <pc:docMk/>
            <pc:sldMasterMk cId="225563885" sldId="2147483690"/>
            <pc:sldLayoutMk cId="1400877870" sldId="2147483700"/>
          </pc:sldLayoutMkLst>
        </pc:sldLayoutChg>
        <pc:sldLayoutChg chg="del">
          <pc:chgData name="Teixeira Santos, C. (Cristiana)" userId="7a4a90c9-2764-40fe-8bd2-a03ca3a0eb2d" providerId="ADAL" clId="{C9715988-2109-4FA6-9206-19FC067F81F9}" dt="2024-05-22T15:41:56.086" v="106" actId="47"/>
          <pc:sldLayoutMkLst>
            <pc:docMk/>
            <pc:sldMasterMk cId="225563885" sldId="2147483690"/>
            <pc:sldLayoutMk cId="60906927" sldId="2147483701"/>
          </pc:sldLayoutMkLst>
        </pc:sldLayoutChg>
        <pc:sldLayoutChg chg="del">
          <pc:chgData name="Teixeira Santos, C. (Cristiana)" userId="7a4a90c9-2764-40fe-8bd2-a03ca3a0eb2d" providerId="ADAL" clId="{C9715988-2109-4FA6-9206-19FC067F81F9}" dt="2024-05-22T15:41:56.086" v="106" actId="47"/>
          <pc:sldLayoutMkLst>
            <pc:docMk/>
            <pc:sldMasterMk cId="225563885" sldId="2147483690"/>
            <pc:sldLayoutMk cId="2221500694" sldId="2147483702"/>
          </pc:sldLayoutMkLst>
        </pc:sldLayoutChg>
        <pc:sldLayoutChg chg="del">
          <pc:chgData name="Teixeira Santos, C. (Cristiana)" userId="7a4a90c9-2764-40fe-8bd2-a03ca3a0eb2d" providerId="ADAL" clId="{C9715988-2109-4FA6-9206-19FC067F81F9}" dt="2024-05-22T15:41:56.086" v="106" actId="47"/>
          <pc:sldLayoutMkLst>
            <pc:docMk/>
            <pc:sldMasterMk cId="225563885" sldId="2147483690"/>
            <pc:sldLayoutMk cId="217374827" sldId="2147483703"/>
          </pc:sldLayoutMkLst>
        </pc:sldLayoutChg>
        <pc:sldLayoutChg chg="del">
          <pc:chgData name="Teixeira Santos, C. (Cristiana)" userId="7a4a90c9-2764-40fe-8bd2-a03ca3a0eb2d" providerId="ADAL" clId="{C9715988-2109-4FA6-9206-19FC067F81F9}" dt="2024-05-22T15:41:56.086" v="106" actId="47"/>
          <pc:sldLayoutMkLst>
            <pc:docMk/>
            <pc:sldMasterMk cId="225563885" sldId="2147483690"/>
            <pc:sldLayoutMk cId="1956651386" sldId="214748370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otes.inria.fr/6uN3Lpo7R0uxxE7C8T7r8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notes"/>
          <p:cNvSpPr>
            <a:spLocks noGrp="1" noRot="1" noChangeAspect="1"/>
          </p:cNvSpPr>
          <p:nvPr>
            <p:ph type="sldImg" idx="2"/>
          </p:nvPr>
        </p:nvSpPr>
        <p:spPr>
          <a:xfrm>
            <a:off x="1524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notes"/>
          <p:cNvSpPr txBox="1">
            <a:spLocks noGrp="1"/>
          </p:cNvSpPr>
          <p:nvPr>
            <p:ph type="body" idx="1"/>
          </p:nvPr>
        </p:nvSpPr>
        <p:spPr>
          <a:xfrm>
            <a:off x="914400" y="4343400"/>
            <a:ext cx="7315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pt-PT" u="sng" dirty="0">
                <a:solidFill>
                  <a:schemeClr val="hlink"/>
                </a:solidFill>
                <a:hlinkClick r:id="rId3"/>
              </a:rPr>
              <a:t>https://notes.inria.fr/6uN3Lpo7R0uxxE7C8T7r8A</a:t>
            </a:r>
            <a:endParaRPr lang="pt-PT" u="sng" dirty="0">
              <a:solidFill>
                <a:schemeClr val="hlink"/>
              </a:solidFill>
            </a:endParaRPr>
          </a:p>
          <a:p>
            <a:pPr marL="0" lvl="0" indent="0" algn="l" rtl="0">
              <a:lnSpc>
                <a:spcPct val="100000"/>
              </a:lnSpc>
              <a:spcBef>
                <a:spcPts val="0"/>
              </a:spcBef>
              <a:spcAft>
                <a:spcPts val="0"/>
              </a:spcAft>
              <a:buSzPts val="1100"/>
              <a:buNone/>
            </a:pPr>
            <a:endParaRPr lang="pt-PT" u="sng" dirty="0">
              <a:solidFill>
                <a:schemeClr val="hlink"/>
              </a:solidFill>
            </a:endParaRPr>
          </a:p>
          <a:p>
            <a:pPr marL="742950" lvl="1" indent="-285750" algn="l">
              <a:buFont typeface="Arial" panose="020B0604020202020204" pitchFamily="34" charset="0"/>
              <a:buChar char="•"/>
            </a:pPr>
            <a:r>
              <a:rPr lang="en-US" b="1" i="0" dirty="0">
                <a:solidFill>
                  <a:srgbClr val="333333"/>
                </a:solidFill>
                <a:effectLst/>
                <a:latin typeface="-apple-system"/>
              </a:rPr>
              <a:t>Guidelines:</a:t>
            </a:r>
            <a:r>
              <a:rPr lang="en-US" b="0" i="0" dirty="0">
                <a:solidFill>
                  <a:srgbClr val="333333"/>
                </a:solidFill>
                <a:effectLst/>
                <a:latin typeface="-apple-system"/>
              </a:rPr>
              <a:t> several DPAs hold different interpretations of transparency mandates and design requirements (JOLT results) and it is hard for Publishers to abide to the law</a:t>
            </a:r>
          </a:p>
          <a:p>
            <a:pPr marL="742950" lvl="1" indent="-285750" algn="l">
              <a:buFont typeface="Arial" panose="020B0604020202020204" pitchFamily="34" charset="0"/>
              <a:buChar char="•"/>
            </a:pPr>
            <a:r>
              <a:rPr lang="en-US" b="1" i="0" dirty="0">
                <a:solidFill>
                  <a:srgbClr val="333333"/>
                </a:solidFill>
                <a:effectLst/>
                <a:latin typeface="-apple-system"/>
              </a:rPr>
              <a:t>Decisions and the enforcement database</a:t>
            </a:r>
            <a:r>
              <a:rPr lang="en-US" b="0" i="0" dirty="0">
                <a:solidFill>
                  <a:srgbClr val="333333"/>
                </a:solidFill>
                <a:effectLst/>
                <a:latin typeface="-apple-system"/>
              </a:rPr>
              <a:t> of cases on DPs:</a:t>
            </a:r>
          </a:p>
          <a:p>
            <a:pPr marL="1143000" lvl="2" indent="-228600" algn="l">
              <a:buFont typeface="Arial" panose="020B0604020202020204" pitchFamily="34" charset="0"/>
              <a:buChar char="•"/>
            </a:pPr>
            <a:r>
              <a:rPr lang="en-US" b="0" i="0" dirty="0">
                <a:solidFill>
                  <a:srgbClr val="333333"/>
                </a:solidFill>
                <a:effectLst/>
                <a:latin typeface="-apple-system"/>
              </a:rPr>
              <a:t>what DPs have been identified and sanctioned even with clear rules under the GDPR and UCPD</a:t>
            </a:r>
          </a:p>
          <a:p>
            <a:pPr marL="1143000" lvl="2" indent="-228600" algn="l">
              <a:buFont typeface="Arial" panose="020B0604020202020204" pitchFamily="34" charset="0"/>
              <a:buChar char="•"/>
            </a:pPr>
            <a:r>
              <a:rPr lang="en-US" b="0" i="0" dirty="0">
                <a:solidFill>
                  <a:srgbClr val="333333"/>
                </a:solidFill>
                <a:effectLst/>
                <a:latin typeface="-apple-system"/>
              </a:rPr>
              <a:t>CMPs have not been targeted yet though they escalate DP by default through their templates</a:t>
            </a:r>
          </a:p>
          <a:p>
            <a:pPr marL="742950" lvl="1" indent="-285750" algn="l">
              <a:buFont typeface="Arial" panose="020B0604020202020204" pitchFamily="34" charset="0"/>
              <a:buChar char="•"/>
            </a:pPr>
            <a:r>
              <a:rPr lang="en-US" b="1" i="0" dirty="0">
                <a:solidFill>
                  <a:srgbClr val="333333"/>
                </a:solidFill>
                <a:effectLst/>
                <a:latin typeface="-apple-system"/>
              </a:rPr>
              <a:t>Legislation</a:t>
            </a:r>
            <a:r>
              <a:rPr lang="en-US" b="0" i="0" dirty="0">
                <a:solidFill>
                  <a:srgbClr val="333333"/>
                </a:solidFill>
                <a:effectLst/>
                <a:latin typeface="-apple-system"/>
              </a:rPr>
              <a:t> - a lot of hope about DMA and DSA:</a:t>
            </a:r>
          </a:p>
          <a:p>
            <a:pPr marL="1143000" lvl="2" indent="-228600" algn="l">
              <a:buFont typeface="Arial" panose="020B0604020202020204" pitchFamily="34" charset="0"/>
              <a:buChar char="•"/>
            </a:pPr>
            <a:r>
              <a:rPr lang="en-US" b="1" i="0" dirty="0">
                <a:solidFill>
                  <a:srgbClr val="333333"/>
                </a:solidFill>
                <a:effectLst/>
                <a:latin typeface="-apple-system"/>
              </a:rPr>
              <a:t>DMA</a:t>
            </a:r>
            <a:r>
              <a:rPr lang="en-US" b="0" i="0" dirty="0">
                <a:solidFill>
                  <a:srgbClr val="333333"/>
                </a:solidFill>
                <a:effectLst/>
                <a:latin typeface="-apple-system"/>
              </a:rPr>
              <a:t> asks gatekeepers to request consent for merging datasets, online/offline data (show screenshots with dark patterns - malicious compliance?), but still we see around dark patterns</a:t>
            </a:r>
          </a:p>
          <a:p>
            <a:pPr marL="1143000" lvl="2" indent="-228600" algn="l">
              <a:buFont typeface="Arial" panose="020B0604020202020204" pitchFamily="34" charset="0"/>
              <a:buChar char="•"/>
            </a:pPr>
            <a:r>
              <a:rPr lang="en-US" b="1" i="0" dirty="0">
                <a:solidFill>
                  <a:srgbClr val="333333"/>
                </a:solidFill>
                <a:effectLst/>
                <a:latin typeface="-apple-system"/>
              </a:rPr>
              <a:t>DSA</a:t>
            </a:r>
            <a:endParaRPr lang="en-US" b="0" i="0" dirty="0">
              <a:solidFill>
                <a:srgbClr val="333333"/>
              </a:solidFill>
              <a:effectLst/>
              <a:latin typeface="-apple-system"/>
            </a:endParaRPr>
          </a:p>
          <a:p>
            <a:pPr marL="1600200" lvl="3" indent="-228600" algn="l">
              <a:buFont typeface="Arial" panose="020B0604020202020204" pitchFamily="34" charset="0"/>
              <a:buChar char="•"/>
            </a:pPr>
            <a:r>
              <a:rPr lang="en-US" b="0" i="0" dirty="0">
                <a:solidFill>
                  <a:srgbClr val="333333"/>
                </a:solidFill>
                <a:effectLst/>
                <a:latin typeface="-apple-system"/>
              </a:rPr>
              <a:t>Art. 25 is very unclear</a:t>
            </a:r>
          </a:p>
          <a:p>
            <a:pPr marL="2057400" lvl="4" indent="-228600" algn="l">
              <a:buFont typeface="Arial" panose="020B0604020202020204" pitchFamily="34" charset="0"/>
              <a:buChar char="•"/>
            </a:pPr>
            <a:r>
              <a:rPr lang="en-US" b="0" i="0" dirty="0">
                <a:solidFill>
                  <a:srgbClr val="333333"/>
                </a:solidFill>
                <a:effectLst/>
                <a:latin typeface="-apple-system"/>
              </a:rPr>
              <a:t>potential/actual manipulation</a:t>
            </a:r>
          </a:p>
          <a:p>
            <a:pPr marL="2057400" lvl="4" indent="-228600" algn="l">
              <a:buFont typeface="Arial" panose="020B0604020202020204" pitchFamily="34" charset="0"/>
              <a:buChar char="•"/>
            </a:pPr>
            <a:r>
              <a:rPr lang="en-US" b="0" i="0" dirty="0">
                <a:solidFill>
                  <a:srgbClr val="333333"/>
                </a:solidFill>
                <a:effectLst/>
                <a:latin typeface="-apple-system"/>
              </a:rPr>
              <a:t>different types of manipulation</a:t>
            </a:r>
          </a:p>
          <a:p>
            <a:pPr marL="2057400" lvl="4" indent="-228600" algn="l">
              <a:buFont typeface="Arial" panose="020B0604020202020204" pitchFamily="34" charset="0"/>
              <a:buChar char="•"/>
            </a:pPr>
            <a:r>
              <a:rPr lang="en-US" b="0" i="0" dirty="0">
                <a:solidFill>
                  <a:srgbClr val="333333"/>
                </a:solidFill>
                <a:effectLst/>
                <a:latin typeface="-apple-system"/>
              </a:rPr>
              <a:t>not clear what is the standard for the recipient (average/vulnerable?)</a:t>
            </a:r>
          </a:p>
          <a:p>
            <a:pPr marL="1600200" lvl="3" indent="-228600" algn="l">
              <a:buFont typeface="Arial" panose="020B0604020202020204" pitchFamily="34" charset="0"/>
              <a:buChar char="•"/>
            </a:pPr>
            <a:r>
              <a:rPr lang="en-US" b="0" i="0" dirty="0">
                <a:solidFill>
                  <a:srgbClr val="333333"/>
                </a:solidFill>
                <a:effectLst/>
                <a:latin typeface="-apple-system"/>
              </a:rPr>
              <a:t>what online platforms and </a:t>
            </a:r>
            <a:r>
              <a:rPr lang="en-US" b="0" i="0" dirty="0" err="1">
                <a:solidFill>
                  <a:srgbClr val="333333"/>
                </a:solidFill>
                <a:effectLst/>
                <a:latin typeface="-apple-system"/>
              </a:rPr>
              <a:t>recepients</a:t>
            </a:r>
            <a:r>
              <a:rPr lang="en-US" b="0" i="0" dirty="0">
                <a:solidFill>
                  <a:srgbClr val="333333"/>
                </a:solidFill>
                <a:effectLst/>
                <a:latin typeface="-apple-system"/>
              </a:rPr>
              <a:t> are covered by the DSA?</a:t>
            </a:r>
          </a:p>
          <a:p>
            <a:pPr marL="1600200" lvl="3" indent="-228600" algn="l">
              <a:buFont typeface="Arial" panose="020B0604020202020204" pitchFamily="34" charset="0"/>
              <a:buChar char="•"/>
            </a:pPr>
            <a:r>
              <a:rPr lang="en-US" b="0" i="0" dirty="0">
                <a:solidFill>
                  <a:srgbClr val="333333"/>
                </a:solidFill>
                <a:effectLst/>
                <a:latin typeface="-apple-system"/>
              </a:rPr>
              <a:t>Enforcement started but it is not clear what are the boundaries between DSA and UCPD</a:t>
            </a:r>
          </a:p>
          <a:p>
            <a:pPr marL="2057400" lvl="4" indent="-228600" algn="l">
              <a:buFont typeface="Arial" panose="020B0604020202020204" pitchFamily="34" charset="0"/>
              <a:buChar char="•"/>
            </a:pPr>
            <a:r>
              <a:rPr lang="en-US" b="0" i="0" dirty="0" err="1">
                <a:solidFill>
                  <a:srgbClr val="333333"/>
                </a:solidFill>
                <a:effectLst/>
                <a:latin typeface="-apple-system"/>
              </a:rPr>
              <a:t>ECommission</a:t>
            </a:r>
            <a:r>
              <a:rPr lang="en-US" b="0" i="0" dirty="0">
                <a:solidFill>
                  <a:srgbClr val="333333"/>
                </a:solidFill>
                <a:effectLst/>
                <a:latin typeface="-apple-system"/>
              </a:rPr>
              <a:t> started proceedings against X’s practices that consist of DPs - could they not be subsumed under the UCPD as well?</a:t>
            </a:r>
          </a:p>
          <a:p>
            <a:pPr marL="2057400" lvl="4" indent="-228600" algn="l">
              <a:buFont typeface="Arial" panose="020B0604020202020204" pitchFamily="34" charset="0"/>
              <a:buChar char="•"/>
            </a:pPr>
            <a:r>
              <a:rPr lang="en-US" b="0" i="0" dirty="0">
                <a:solidFill>
                  <a:srgbClr val="333333"/>
                </a:solidFill>
                <a:effectLst/>
                <a:latin typeface="-apple-system"/>
              </a:rPr>
              <a:t>German Consumer Organization audited several online platforms and identified dark patterns (question on whether these practices could also be subsumed under the UCPD)</a:t>
            </a:r>
          </a:p>
          <a:p>
            <a:pPr marL="742950" lvl="1" indent="-285750" algn="l">
              <a:buFont typeface="Arial" panose="020B0604020202020204" pitchFamily="34" charset="0"/>
              <a:buChar char="•"/>
            </a:pPr>
            <a:r>
              <a:rPr lang="en-US" b="0" i="0" dirty="0">
                <a:solidFill>
                  <a:srgbClr val="333333"/>
                </a:solidFill>
                <a:effectLst/>
                <a:latin typeface="-apple-system"/>
              </a:rPr>
              <a:t>Recommendations….</a:t>
            </a:r>
          </a:p>
          <a:p>
            <a:pPr marL="0" lvl="0" indent="0" algn="l" rtl="0">
              <a:lnSpc>
                <a:spcPct val="100000"/>
              </a:lnSpc>
              <a:spcBef>
                <a:spcPts val="0"/>
              </a:spcBef>
              <a:spcAft>
                <a:spcPts val="0"/>
              </a:spcAft>
              <a:buSzPts val="1100"/>
              <a:buNone/>
            </a:pPr>
            <a:endParaRPr lang="pt-PT" u="sng" dirty="0">
              <a:solidFill>
                <a:schemeClr val="hlink"/>
              </a:solidFill>
            </a:endParaRPr>
          </a:p>
          <a:p>
            <a:pPr marL="0" lvl="0" indent="0" algn="l" rtl="0">
              <a:lnSpc>
                <a:spcPct val="100000"/>
              </a:lnSpc>
              <a:spcBef>
                <a:spcPts val="0"/>
              </a:spcBef>
              <a:spcAft>
                <a:spcPts val="0"/>
              </a:spcAft>
              <a:buSzPts val="1100"/>
              <a:buNone/>
            </a:pPr>
            <a:endParaRPr lang="pt-PT" u="sng" dirty="0">
              <a:solidFill>
                <a:schemeClr val="hlink"/>
              </a:solidFill>
            </a:endParaRPr>
          </a:p>
        </p:txBody>
      </p:sp>
      <p:sp>
        <p:nvSpPr>
          <p:cNvPr id="165" name="Google Shape;165;p1:notes"/>
          <p:cNvSpPr txBox="1">
            <a:spLocks noGrp="1"/>
          </p:cNvSpPr>
          <p:nvPr>
            <p:ph type="sldNum" idx="12"/>
          </p:nvPr>
        </p:nvSpPr>
        <p:spPr>
          <a:xfrm>
            <a:off x="5179484" y="8685213"/>
            <a:ext cx="39624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pt-PT"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
        <p:nvSpPr>
          <p:cNvPr id="166" name="Google Shape;166;p1:notes"/>
          <p:cNvSpPr txBox="1">
            <a:spLocks noGrp="1"/>
          </p:cNvSpPr>
          <p:nvPr>
            <p:ph type="dt" idx="10"/>
          </p:nvPr>
        </p:nvSpPr>
        <p:spPr>
          <a:xfrm>
            <a:off x="5179484" y="0"/>
            <a:ext cx="39624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pt-PT" sz="1400" b="0" i="0" u="none" strike="noStrike" cap="none">
                <a:solidFill>
                  <a:srgbClr val="000000"/>
                </a:solidFill>
                <a:latin typeface="Arial"/>
                <a:ea typeface="Arial"/>
                <a:cs typeface="Arial"/>
                <a:sym typeface="Arial"/>
              </a:rPr>
              <a:t>1/11/2021</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dirty="0">
                <a:solidFill>
                  <a:srgbClr val="000000"/>
                </a:solidFill>
                <a:effectLst/>
                <a:latin typeface="Times New Roman" panose="02020603050405020304" pitchFamily="18" charset="0"/>
              </a:rPr>
              <a:t>undefined space surrounding them might lead to different interpretations for platforms, designers, developers, regulators, and policymakers to foreground and disambiguate, each according to their own pursuits.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solidFill>
                  <a:srgbClr val="000000"/>
                </a:solidFill>
                <a:effectLst/>
                <a:latin typeface="Calibri" panose="020F0502020204030204" pitchFamily="34" charset="0"/>
                <a:ea typeface="Calibri" panose="020F0502020204030204" pitchFamily="34" charset="0"/>
              </a:rPr>
              <a:t>Article 25 does not specify what is the suitable benchmark of a recipient of a service (‘’average’’ or ‘’vulnerable’’ users). Such a benchmark is useful to delineate the scope of protection used to determine whether a dark pattern is likely to deceive users. While the DSA explicitly refers to the term "average user" for consumers (Recital 24), it lacks explicit clarity concerning its application to </a:t>
            </a:r>
            <a:r>
              <a:rPr lang="en-US" sz="1800" b="1" dirty="0">
                <a:solidFill>
                  <a:srgbClr val="000000"/>
                </a:solidFill>
                <a:effectLst/>
                <a:latin typeface="Calibri" panose="020F0502020204030204" pitchFamily="34" charset="0"/>
                <a:ea typeface="Calibri" panose="020F0502020204030204" pitchFamily="34" charset="0"/>
              </a:rPr>
              <a:t>business users. </a:t>
            </a:r>
            <a:r>
              <a:rPr lang="en-US" sz="1800" dirty="0">
                <a:solidFill>
                  <a:srgbClr val="000000"/>
                </a:solidFill>
                <a:effectLst/>
                <a:latin typeface="Calibri" panose="020F0502020204030204" pitchFamily="34" charset="0"/>
                <a:ea typeface="Calibri" panose="020F0502020204030204" pitchFamily="34" charset="0"/>
              </a:rPr>
              <a:t>In the context of </a:t>
            </a:r>
            <a:r>
              <a:rPr lang="en-US" sz="1800" b="1" dirty="0">
                <a:solidFill>
                  <a:srgbClr val="000000"/>
                </a:solidFill>
                <a:effectLst/>
                <a:latin typeface="Calibri" panose="020F0502020204030204" pitchFamily="34" charset="0"/>
                <a:ea typeface="Calibri" panose="020F0502020204030204" pitchFamily="34" charset="0"/>
              </a:rPr>
              <a:t>online advertising referred to in Recital 68</a:t>
            </a:r>
            <a:r>
              <a:rPr lang="en-US" sz="1800" dirty="0">
                <a:solidFill>
                  <a:srgbClr val="000000"/>
                </a:solidFill>
                <a:effectLst/>
                <a:latin typeface="Calibri" panose="020F0502020204030204" pitchFamily="34" charset="0"/>
                <a:ea typeface="Calibri" panose="020F0502020204030204" pitchFamily="34" charset="0"/>
              </a:rPr>
              <a:t>, </a:t>
            </a:r>
            <a:r>
              <a:rPr lang="en-US" sz="1800" dirty="0">
                <a:solidFill>
                  <a:srgbClr val="333333"/>
                </a:solidFill>
                <a:effectLst/>
                <a:latin typeface="Calibri" panose="020F0502020204030204" pitchFamily="34" charset="0"/>
                <a:ea typeface="Calibri" panose="020F0502020204030204" pitchFamily="34" charset="0"/>
              </a:rPr>
              <a:t>t</a:t>
            </a:r>
            <a:r>
              <a:rPr lang="en-US" sz="1800" dirty="0">
                <a:solidFill>
                  <a:srgbClr val="000000"/>
                </a:solidFill>
                <a:effectLst/>
                <a:latin typeface="Calibri" panose="020F0502020204030204" pitchFamily="34" charset="0"/>
                <a:ea typeface="Calibri" panose="020F0502020204030204" pitchFamily="34" charset="0"/>
              </a:rPr>
              <a:t>he term ‘</a:t>
            </a:r>
            <a:r>
              <a:rPr lang="en-US" sz="1800" b="1" dirty="0">
                <a:solidFill>
                  <a:srgbClr val="000000"/>
                </a:solidFill>
                <a:effectLst/>
                <a:latin typeface="Calibri" panose="020F0502020204030204" pitchFamily="34" charset="0"/>
                <a:ea typeface="Calibri" panose="020F0502020204030204" pitchFamily="34" charset="0"/>
              </a:rPr>
              <a:t>average recipient of the service’ is used</a:t>
            </a:r>
            <a:r>
              <a:rPr lang="en-US" sz="1800" dirty="0">
                <a:solidFill>
                  <a:srgbClr val="000000"/>
                </a:solidFill>
                <a:effectLst/>
                <a:latin typeface="Calibri" panose="020F0502020204030204" pitchFamily="34" charset="0"/>
                <a:ea typeface="Calibri" panose="020F0502020204030204" pitchFamily="34" charset="0"/>
              </a:rPr>
              <a:t>, though such comparison needs to be contextualized considering sophisticated use of technologies and interface design in digital services that all users are exposed to and often have difficulties with making free, informed and autonomous choices or decisions</a:t>
            </a:r>
            <a:endParaRPr lang="nl-NL" sz="1800" dirty="0">
              <a:effectLst/>
              <a:latin typeface="Calibri" panose="020F0502020204030204" pitchFamily="34" charset="0"/>
              <a:ea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nl-NL" dirty="0">
              <a:latin typeface="+mn-lt"/>
            </a:endParaRPr>
          </a:p>
          <a:p>
            <a:endParaRPr lang="nl-NL" dirty="0"/>
          </a:p>
        </p:txBody>
      </p:sp>
    </p:spTree>
    <p:extLst>
      <p:ext uri="{BB962C8B-B14F-4D97-AF65-F5344CB8AC3E}">
        <p14:creationId xmlns:p14="http://schemas.microsoft.com/office/powerpoint/2010/main" val="1692070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de-DE" b="0" i="0" dirty="0">
                <a:solidFill>
                  <a:srgbClr val="333333"/>
                </a:solidFill>
                <a:effectLst/>
                <a:latin typeface="Fira Bold"/>
              </a:rPr>
              <a:t>(Verbraucherzentrale Bundesverband e.V. – vzbv)</a:t>
            </a:r>
          </a:p>
          <a:p>
            <a:pPr marL="0" marR="0" lvl="0" indent="0" algn="l" defTabSz="457200" eaLnBrk="1" fontAlgn="auto" latinLnBrk="0" hangingPunct="1">
              <a:lnSpc>
                <a:spcPct val="100000"/>
              </a:lnSpc>
              <a:spcBef>
                <a:spcPts val="0"/>
              </a:spcBef>
              <a:spcAft>
                <a:spcPts val="0"/>
              </a:spcAft>
              <a:buClrTx/>
              <a:buSzTx/>
              <a:buFontTx/>
              <a:buNone/>
              <a:tabLst/>
              <a:defRPr/>
            </a:pPr>
            <a:r>
              <a:rPr lang="en-US" b="0" i="0" dirty="0">
                <a:solidFill>
                  <a:srgbClr val="0F1419"/>
                </a:solidFill>
                <a:effectLst/>
                <a:latin typeface="TwitterChirp"/>
              </a:rPr>
              <a:t>Question: how the dark patterns your audit identified differ from the practices already covered by UCPD?</a:t>
            </a:r>
          </a:p>
          <a:p>
            <a:pPr marL="0" marR="0" lvl="0" indent="0" algn="l" defTabSz="457200" eaLnBrk="1" fontAlgn="auto" latinLnBrk="0" hangingPunct="1">
              <a:lnSpc>
                <a:spcPct val="100000"/>
              </a:lnSpc>
              <a:spcBef>
                <a:spcPts val="0"/>
              </a:spcBef>
              <a:spcAft>
                <a:spcPts val="0"/>
              </a:spcAft>
              <a:buClrTx/>
              <a:buSzTx/>
              <a:buFontTx/>
              <a:buNone/>
              <a:tabLst/>
              <a:defRPr/>
            </a:pPr>
            <a:r>
              <a:rPr lang="en-US" b="0" i="0" dirty="0">
                <a:solidFill>
                  <a:srgbClr val="0F1419"/>
                </a:solidFill>
                <a:effectLst/>
                <a:latin typeface="TwitterChirp"/>
              </a:rPr>
              <a:t>Is it because the UCPD ‘s provisions would have to be equally or more specific to take precedence in relation to dark patterns?</a:t>
            </a:r>
            <a:endParaRPr lang="en-GB" sz="1200" dirty="0">
              <a:effectLst/>
              <a:latin typeface="Calibri" panose="020F0502020204030204" pitchFamily="34" charset="0"/>
              <a:ea typeface="Times New Roman" panose="02020603050405020304" pitchFamily="18" charset="0"/>
            </a:endParaRPr>
          </a:p>
          <a:p>
            <a:endParaRPr lang="nl-NL" dirty="0"/>
          </a:p>
          <a:p>
            <a:r>
              <a:rPr lang="en-US" dirty="0"/>
              <a:t>vzbv carried out the evaluation on the basis of information available on the providers’ websites or apps between 12 October and 17 November 2023.</a:t>
            </a:r>
            <a:endParaRPr lang="nl-NL" dirty="0"/>
          </a:p>
          <a:p>
            <a:endParaRPr lang="nl-NL" dirty="0"/>
          </a:p>
        </p:txBody>
      </p:sp>
    </p:spTree>
    <p:extLst>
      <p:ext uri="{BB962C8B-B14F-4D97-AF65-F5344CB8AC3E}">
        <p14:creationId xmlns:p14="http://schemas.microsoft.com/office/powerpoint/2010/main" val="2358544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pPr>
              <a:defRPr sz="1400"/>
            </a:pPr>
            <a:r>
              <a:rPr dirty="0"/>
              <a:t>Academic researchers at the same time, started </a:t>
            </a:r>
            <a:r>
              <a:rPr dirty="0" err="1"/>
              <a:t>analysing</a:t>
            </a:r>
            <a:r>
              <a:rPr dirty="0"/>
              <a:t> manipulative UX tactics, commonly known as dark patterns, in consent banners and quantifying how much one change in a design parameter can impact the decision-making of the users. </a:t>
            </a:r>
          </a:p>
          <a:p>
            <a:pPr>
              <a:defRPr sz="1400"/>
            </a:pPr>
            <a:endParaRPr dirty="0"/>
          </a:p>
          <a:p>
            <a:pPr>
              <a:defRPr sz="1400"/>
            </a:pPr>
            <a:r>
              <a:rPr dirty="0"/>
              <a:t>[CLICK] In our extensive analysis of the academic literature,  we identified 11 consent-focused user studies that provide empirical evidence on how design choices and dark patterns substantially influence users’ consent decisions. Such studies were performed in HCI, Security and Privacy, and Social Computing fields, and also by the EU Commission.  </a:t>
            </a:r>
          </a:p>
          <a:p>
            <a:pPr>
              <a:defRPr sz="1400"/>
            </a:pPr>
            <a:endParaRPr dirty="0"/>
          </a:p>
          <a:p>
            <a:pPr>
              <a:defRPr sz="1400"/>
            </a:pPr>
            <a:r>
              <a:rPr dirty="0"/>
              <a:t>Moreover, these studies were done with users from various countries, including the US, UK,</a:t>
            </a:r>
            <a:r>
              <a:rPr lang="en-US" dirty="0"/>
              <a:t> Spain </a:t>
            </a:r>
            <a:r>
              <a:rPr dirty="0"/>
              <a:t> and Germany.</a:t>
            </a:r>
          </a:p>
        </p:txBody>
      </p:sp>
    </p:spTree>
    <p:extLst>
      <p:ext uri="{BB962C8B-B14F-4D97-AF65-F5344CB8AC3E}">
        <p14:creationId xmlns:p14="http://schemas.microsoft.com/office/powerpoint/2010/main" val="3445727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xfrm>
            <a:off x="381000" y="685800"/>
            <a:ext cx="6096000" cy="3429000"/>
          </a:xfrm>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pPr>
              <a:defRPr sz="1400"/>
            </a:pPr>
            <a:endParaRPr dirty="0"/>
          </a:p>
        </p:txBody>
      </p:sp>
    </p:spTree>
    <p:extLst>
      <p:ext uri="{BB962C8B-B14F-4D97-AF65-F5344CB8AC3E}">
        <p14:creationId xmlns:p14="http://schemas.microsoft.com/office/powerpoint/2010/main" val="1978288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xfrm>
            <a:off x="381000" y="685800"/>
            <a:ext cx="6096000" cy="3429000"/>
          </a:xfrm>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pPr>
              <a:defRPr sz="1400"/>
            </a:pPr>
            <a:r>
              <a:rPr dirty="0"/>
              <a:t>Additionally to gaps, we have identified 5 insights for researchers. These insights show areas of disagreement among regulators or lack of user studies, where further research is needed. We believe these insights will guide usable privacy and HCI community to evaluate such unexplored design parameters. </a:t>
            </a:r>
          </a:p>
          <a:p>
            <a:pPr>
              <a:defRPr sz="1400"/>
            </a:pPr>
            <a:endParaRPr dirty="0"/>
          </a:p>
          <a:p>
            <a:pPr>
              <a:defRPr sz="1400"/>
            </a:pPr>
            <a:r>
              <a:rPr dirty="0"/>
              <a:t>For example, we have found out that for specific control, several regulators support the idea of giving user a choice per purpose. The Luxembourg DPA proposes a specific design with one “submit” button, like shown here. While some user studies found that adding a bulk “accept all” highlighted button nudges users towards acceptance of all purposes, other studies still include this button in their banner interfaces, thus nudging users. </a:t>
            </a:r>
          </a:p>
          <a:p>
            <a:pPr>
              <a:defRPr sz="1400"/>
            </a:pPr>
            <a:endParaRPr dirty="0"/>
          </a:p>
          <a:p>
            <a:pPr>
              <a:defRPr sz="1400"/>
            </a:pPr>
            <a:r>
              <a:rPr dirty="0"/>
              <a:t>Therefore, more research is needed to compare users understanding and decisions of designs with only one submit button versus other types of recommended designs. </a:t>
            </a:r>
          </a:p>
        </p:txBody>
      </p:sp>
    </p:spTree>
    <p:extLst>
      <p:ext uri="{BB962C8B-B14F-4D97-AF65-F5344CB8AC3E}">
        <p14:creationId xmlns:p14="http://schemas.microsoft.com/office/powerpoint/2010/main" val="3245743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333333"/>
                </a:solidFill>
                <a:effectLst/>
                <a:latin typeface="-apple-system"/>
              </a:rPr>
              <a:t>what DPs have been identified and sanctioned even with clear rules under the GDPR and UCPD</a:t>
            </a:r>
            <a:br>
              <a:rPr lang="en-US" b="0" i="0" dirty="0">
                <a:solidFill>
                  <a:srgbClr val="333333"/>
                </a:solidFill>
                <a:effectLst/>
                <a:latin typeface="-apple-system"/>
              </a:rPr>
            </a:br>
            <a:r>
              <a:rPr lang="en-US" b="0" i="0" dirty="0">
                <a:solidFill>
                  <a:srgbClr val="333333"/>
                </a:solidFill>
                <a:effectLst/>
                <a:latin typeface="-apple-system"/>
              </a:rPr>
              <a:t>CMPs have not been targeted yet though they escalate DP by default through their templates</a:t>
            </a:r>
          </a:p>
          <a:p>
            <a:pPr marL="300038" indent="-257175">
              <a:spcAft>
                <a:spcPts val="450"/>
              </a:spcAft>
              <a:buFont typeface="Arial"/>
              <a:buChar char="•"/>
            </a:pPr>
            <a:r>
              <a:rPr lang="en-US" dirty="0"/>
              <a:t>Together with the deceptive design team, after </a:t>
            </a:r>
            <a:r>
              <a:rPr lang="en-US" dirty="0" err="1"/>
              <a:t>analysing</a:t>
            </a:r>
            <a:r>
              <a:rPr lang="en-US" dirty="0"/>
              <a:t> </a:t>
            </a:r>
            <a:r>
              <a:rPr lang="en-US" sz="2100" dirty="0"/>
              <a:t>DP-related cases from </a:t>
            </a:r>
            <a:r>
              <a:rPr lang="en-US" sz="2100" b="1" dirty="0"/>
              <a:t>consumer, privacy and data protection</a:t>
            </a:r>
            <a:r>
              <a:rPr lang="en-US" sz="2100" dirty="0"/>
              <a:t> perspectives to elucidate the common themes and practices that emerge from enforcement decisions </a:t>
            </a:r>
          </a:p>
          <a:p>
            <a:pPr marL="985838" lvl="2" indent="-257175">
              <a:spcAft>
                <a:spcPts val="450"/>
              </a:spcAft>
              <a:buFont typeface="Arial"/>
              <a:buChar char="•"/>
            </a:pPr>
            <a:r>
              <a:rPr lang="en-US" sz="2100" dirty="0"/>
              <a:t>DPAs</a:t>
            </a:r>
          </a:p>
          <a:p>
            <a:pPr marL="985838" lvl="2" indent="-257175">
              <a:spcAft>
                <a:spcPts val="450"/>
              </a:spcAft>
              <a:buFont typeface="Arial"/>
              <a:buChar char="•"/>
            </a:pPr>
            <a:r>
              <a:rPr lang="en-US" sz="2100" dirty="0"/>
              <a:t>Consumer Protection Cooperation Network</a:t>
            </a:r>
          </a:p>
          <a:p>
            <a:pPr marL="985838" lvl="2" indent="-257175">
              <a:spcAft>
                <a:spcPts val="450"/>
              </a:spcAft>
              <a:buFont typeface="Arial"/>
              <a:buChar char="•"/>
            </a:pPr>
            <a:r>
              <a:rPr lang="en-US" sz="2100" dirty="0"/>
              <a:t>Consumer and Market Authorities</a:t>
            </a:r>
          </a:p>
          <a:p>
            <a:pPr marL="985838" lvl="2" indent="-257175">
              <a:spcAft>
                <a:spcPts val="450"/>
              </a:spcAft>
              <a:buFont typeface="Arial"/>
              <a:buChar char="•"/>
            </a:pPr>
            <a:r>
              <a:rPr lang="en-US" sz="2100" dirty="0"/>
              <a:t>FTC cases</a:t>
            </a:r>
          </a:p>
          <a:p>
            <a:endParaRPr lang="nl-NL" dirty="0"/>
          </a:p>
        </p:txBody>
      </p:sp>
    </p:spTree>
    <p:extLst>
      <p:ext uri="{BB962C8B-B14F-4D97-AF65-F5344CB8AC3E}">
        <p14:creationId xmlns:p14="http://schemas.microsoft.com/office/powerpoint/2010/main" val="1476858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just" defTabSz="914400" rtl="0" eaLnBrk="1" fontAlgn="auto" latinLnBrk="0" hangingPunct="1">
              <a:lnSpc>
                <a:spcPct val="115000"/>
              </a:lnSpc>
              <a:spcBef>
                <a:spcPts val="0"/>
              </a:spcBef>
              <a:spcAft>
                <a:spcPts val="0"/>
              </a:spcAft>
              <a:buClr>
                <a:srgbClr val="000000"/>
              </a:buClr>
              <a:buSzPts val="1100"/>
              <a:buFont typeface="Arial"/>
              <a:buChar char="•"/>
              <a:tabLst/>
              <a:defRPr/>
            </a:pPr>
            <a:r>
              <a:rPr kumimoji="0" lang="en-GB"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+100 Cases across the US/EU of Consumer and Data Protection Authorities</a:t>
            </a:r>
            <a:endParaRPr lang="en-US" sz="1000" dirty="0">
              <a:latin typeface="Times New Roman"/>
              <a:ea typeface="Times New Roman"/>
              <a:cs typeface="Times New Roman"/>
              <a:sym typeface="Times New Roman"/>
            </a:endParaRPr>
          </a:p>
          <a:p>
            <a:pPr marL="171450" lvl="0" indent="-171450" algn="just" rtl="0">
              <a:lnSpc>
                <a:spcPct val="115000"/>
              </a:lnSpc>
              <a:spcBef>
                <a:spcPts val="0"/>
              </a:spcBef>
              <a:spcAft>
                <a:spcPts val="0"/>
              </a:spcAft>
              <a:buClr>
                <a:srgbClr val="000000"/>
              </a:buClr>
              <a:buSzPts val="1100"/>
              <a:buFont typeface="Arial"/>
              <a:buChar char="•"/>
            </a:pPr>
            <a:r>
              <a:rPr lang="en-US" sz="1000" dirty="0">
                <a:latin typeface="Times New Roman"/>
                <a:ea typeface="Times New Roman"/>
                <a:cs typeface="Times New Roman"/>
                <a:sym typeface="Times New Roman"/>
              </a:rPr>
              <a:t>In this table you can see data protection cases according to the practices related to dark pattern types</a:t>
            </a:r>
            <a:endParaRPr lang="en-US" dirty="0"/>
          </a:p>
          <a:p>
            <a:pPr marL="171450" lvl="0" indent="-171450" algn="just" rtl="0">
              <a:lnSpc>
                <a:spcPct val="115000"/>
              </a:lnSpc>
              <a:spcBef>
                <a:spcPts val="0"/>
              </a:spcBef>
              <a:spcAft>
                <a:spcPts val="0"/>
              </a:spcAft>
              <a:buClr>
                <a:srgbClr val="000000"/>
              </a:buClr>
              <a:buSzPts val="1100"/>
              <a:buFont typeface="Arial"/>
              <a:buChar char="•"/>
            </a:pPr>
            <a:r>
              <a:rPr lang="en-US" dirty="0"/>
              <a:t>The majority of DPs referred to </a:t>
            </a:r>
            <a:r>
              <a:rPr lang="en-US" b="1" dirty="0"/>
              <a:t>obstruction practices </a:t>
            </a:r>
            <a:r>
              <a:rPr lang="en-US" dirty="0"/>
              <a:t>related to the difficulty of refusal and withdrawal of consent (more than 30 decisions), </a:t>
            </a:r>
          </a:p>
          <a:p>
            <a:pPr marL="171450" lvl="0" indent="-171450" algn="just" rtl="0">
              <a:lnSpc>
                <a:spcPct val="100000"/>
              </a:lnSpc>
              <a:spcBef>
                <a:spcPts val="0"/>
              </a:spcBef>
              <a:spcAft>
                <a:spcPts val="0"/>
              </a:spcAft>
              <a:buSzPts val="1100"/>
              <a:buFont typeface="Arial"/>
              <a:buChar char="•"/>
            </a:pPr>
            <a:r>
              <a:rPr lang="en-US" dirty="0"/>
              <a:t>Followed then by </a:t>
            </a:r>
            <a:r>
              <a:rPr lang="en-US" b="1" dirty="0"/>
              <a:t>forced practices </a:t>
            </a:r>
            <a:r>
              <a:rPr lang="en-US" dirty="0"/>
              <a:t>(so when Users withdraw consent, but unnecessary trackers are loaded, or trackers are stored before consent is asked), (with more than 25), </a:t>
            </a:r>
          </a:p>
          <a:p>
            <a:pPr marL="171450" lvl="0" indent="-171450" algn="just" rtl="0">
              <a:lnSpc>
                <a:spcPct val="100000"/>
              </a:lnSpc>
              <a:spcBef>
                <a:spcPts val="0"/>
              </a:spcBef>
              <a:spcAft>
                <a:spcPts val="0"/>
              </a:spcAft>
              <a:buSzPts val="1100"/>
              <a:buFont typeface="Arial"/>
              <a:buChar char="•"/>
            </a:pPr>
            <a:r>
              <a:rPr lang="en-US" dirty="0"/>
              <a:t>and finally by </a:t>
            </a:r>
            <a:r>
              <a:rPr lang="en-US" b="1" dirty="0"/>
              <a:t>bundled practices </a:t>
            </a:r>
            <a:r>
              <a:rPr lang="en-US" dirty="0"/>
              <a:t>(around 15) (for example, when users were forced to accept the T&amp;Cs together with the PP to use a service, at the same time, and in bulk (for example, to use an app)</a:t>
            </a:r>
          </a:p>
          <a:p>
            <a:pPr marL="101600" indent="0">
              <a:buNone/>
            </a:pPr>
            <a:endParaRPr lang="en-US" dirty="0"/>
          </a:p>
          <a:p>
            <a:pPr marL="101600" indent="0">
              <a:buNone/>
            </a:pPr>
            <a:endParaRPr lang="en-US" dirty="0"/>
          </a:p>
          <a:p>
            <a:pPr marL="101600" indent="0">
              <a:buNone/>
            </a:pPr>
            <a:endParaRPr lang="en-US" dirty="0"/>
          </a:p>
          <a:p>
            <a:pPr marL="101600" indent="0">
              <a:buNone/>
            </a:pPr>
            <a:r>
              <a:rPr lang="en-US" dirty="0"/>
              <a:t>Only two decisions explicitly mention to dark patterns in data protection:</a:t>
            </a:r>
          </a:p>
          <a:p>
            <a:r>
              <a:rPr lang="en-US" dirty="0"/>
              <a:t>Italian… </a:t>
            </a:r>
          </a:p>
          <a:p>
            <a:r>
              <a:rPr lang="en-US" dirty="0"/>
              <a:t>Spanish… </a:t>
            </a:r>
          </a:p>
          <a:p>
            <a:endParaRPr lang="nl-NL" dirty="0"/>
          </a:p>
        </p:txBody>
      </p:sp>
    </p:spTree>
    <p:extLst>
      <p:ext uri="{BB962C8B-B14F-4D97-AF65-F5344CB8AC3E}">
        <p14:creationId xmlns:p14="http://schemas.microsoft.com/office/powerpoint/2010/main" val="3593304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2a6c1c86c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2a6c1c86c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just">
              <a:lnSpc>
                <a:spcPct val="114999"/>
              </a:lnSpc>
            </a:pPr>
            <a:r>
              <a:rPr lang="en-GB" sz="1000" b="1" dirty="0">
                <a:latin typeface="Times New Roman"/>
                <a:cs typeface="Times New Roman"/>
                <a:sym typeface="Times New Roman"/>
              </a:rPr>
              <a:t>Regarding consumer and competition cases, </a:t>
            </a:r>
          </a:p>
          <a:p>
            <a:pPr algn="just">
              <a:lnSpc>
                <a:spcPct val="114999"/>
              </a:lnSpc>
            </a:pPr>
            <a:r>
              <a:rPr lang="en-GB" sz="1000" b="1" dirty="0">
                <a:latin typeface="Times New Roman"/>
                <a:cs typeface="Times New Roman"/>
              </a:rPr>
              <a:t>The majority of cases referred to darker DP</a:t>
            </a:r>
          </a:p>
          <a:p>
            <a:pPr algn="just">
              <a:lnSpc>
                <a:spcPct val="114999"/>
              </a:lnSpc>
            </a:pPr>
            <a:r>
              <a:rPr lang="en-GB" sz="1000" b="1" dirty="0">
                <a:latin typeface="Times New Roman"/>
                <a:cs typeface="Times New Roman"/>
              </a:rPr>
              <a:t>-mostly related to forced registration and sneaking, for example, companies </a:t>
            </a:r>
            <a:r>
              <a:rPr lang="en-GB" dirty="0">
                <a:latin typeface="Calibri"/>
                <a:cs typeface="Calibri"/>
              </a:rPr>
              <a:t>charging</a:t>
            </a:r>
            <a:r>
              <a:rPr lang="en-GB" dirty="0"/>
              <a:t> optional extras without clearly disclosing them, not informing consumers of the commercial use of their data</a:t>
            </a:r>
            <a:endParaRPr lang="en-GB" sz="1000" b="1" dirty="0">
              <a:latin typeface="Times New Roman"/>
              <a:cs typeface="Times New Roman"/>
            </a:endParaRPr>
          </a:p>
        </p:txBody>
      </p:sp>
      <p:sp>
        <p:nvSpPr>
          <p:cNvPr id="123" name="Google Shape;123;g22a6c1c86c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a:t>
            </a:fld>
            <a:endParaRPr/>
          </a:p>
        </p:txBody>
      </p:sp>
    </p:spTree>
    <p:extLst>
      <p:ext uri="{BB962C8B-B14F-4D97-AF65-F5344CB8AC3E}">
        <p14:creationId xmlns:p14="http://schemas.microsoft.com/office/powerpoint/2010/main" val="4128364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b="0" i="0" dirty="0">
                <a:effectLst/>
                <a:latin typeface="Arial" panose="020B0604020202020204" pitchFamily="34" charset="0"/>
              </a:rPr>
              <a:t>In doing so, case law misses granular dark patterns that may translate across domains. A recent example shows that a EU regulator, the Italian DPA, used the concept of dark patterns related to</a:t>
            </a:r>
            <a:br>
              <a:rPr lang="en-US" dirty="0"/>
            </a:br>
            <a:r>
              <a:rPr lang="en-US" b="0" i="0" dirty="0">
                <a:effectLst/>
                <a:latin typeface="Arial" panose="020B0604020202020204" pitchFamily="34" charset="0"/>
              </a:rPr>
              <a:t>certain consent practices for the first time in an decision</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b="1" dirty="0">
                <a:cs typeface="Calibri"/>
              </a:rPr>
              <a:t>1 </a:t>
            </a:r>
            <a:r>
              <a:rPr lang="en-US" dirty="0">
                <a:cs typeface="Calibri"/>
              </a:rPr>
              <a:t>-</a:t>
            </a:r>
            <a:r>
              <a:rPr lang="en-US" dirty="0"/>
              <a:t>We suggest enforcers name and publicize violations as </a:t>
            </a:r>
            <a:r>
              <a:rPr lang="en-US" dirty="0" err="1"/>
              <a:t>DPatterns</a:t>
            </a:r>
            <a:r>
              <a:rPr lang="en-US" dirty="0"/>
              <a:t> in </a:t>
            </a:r>
            <a:r>
              <a:rPr lang="en-GB" dirty="0"/>
              <a:t>decisions.</a:t>
            </a:r>
            <a:r>
              <a:rPr lang="en-US" dirty="0"/>
              <a:t>This way, </a:t>
            </a:r>
            <a:r>
              <a:rPr lang="en-GB" b="0" dirty="0"/>
              <a:t>organizations</a:t>
            </a:r>
            <a:r>
              <a:rPr lang="en-GB" dirty="0"/>
              <a:t> can factor the risk of sanctions into their business calculations, </a:t>
            </a:r>
            <a:r>
              <a:rPr lang="en-GB" b="1" dirty="0"/>
              <a:t>and </a:t>
            </a:r>
            <a:r>
              <a:rPr lang="en-US" b="1" dirty="0"/>
              <a:t>policymak</a:t>
            </a:r>
            <a:r>
              <a:rPr lang="en-US" dirty="0"/>
              <a:t>ers</a:t>
            </a:r>
            <a:r>
              <a:rPr lang="en-US" b="1" dirty="0"/>
              <a:t> can be aware of the true extent of practices, companies using dark patterns . Naming DPs is now most important since the DSA/DMA codify dark patterns explicitly - -so it is a legal term</a:t>
            </a:r>
            <a:endParaRPr lang="en-US" b="1" dirty="0">
              <a:cs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b="1" dirty="0"/>
              <a:t>Let's look at the privacy related dark patterns we found in these decisions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But leveraging from our expertise in both consumer and data protection </a:t>
            </a:r>
            <a:r>
              <a:rPr lang="en-US" b="1" dirty="0"/>
              <a:t>laws, </a:t>
            </a:r>
            <a:r>
              <a:rPr lang="en-US" dirty="0"/>
              <a:t>and in dark patterns </a:t>
            </a:r>
            <a:r>
              <a:rPr lang="en-US" b="1" dirty="0"/>
              <a:t>violations</a:t>
            </a:r>
            <a:r>
              <a:rPr lang="en-US" dirty="0"/>
              <a:t>, we could relate that Dark patterns are recurrent in the </a:t>
            </a:r>
            <a:r>
              <a:rPr lang="en-US" dirty="0" err="1"/>
              <a:t>analysed</a:t>
            </a:r>
            <a:r>
              <a:rPr lang="en-US" dirty="0"/>
              <a:t> cases</a:t>
            </a:r>
          </a:p>
          <a:p>
            <a:pPr marL="171450" indent="-171450">
              <a:buFont typeface="Arial" panose="020B0604020202020204" pitchFamily="34" charset="0"/>
              <a:buChar char="•"/>
            </a:pPr>
            <a:r>
              <a:rPr lang="en-US" b="1" dirty="0" err="1"/>
              <a:t>DProt</a:t>
            </a:r>
            <a:r>
              <a:rPr lang="en-US" b="1" dirty="0"/>
              <a:t> law </a:t>
            </a:r>
            <a:r>
              <a:rPr lang="en-US" dirty="0"/>
              <a:t>triggers legal protection against DP through overarching principles (fairness, transparency, data protection of data by default and by design, </a:t>
            </a:r>
            <a:r>
              <a:rPr lang="en-US" dirty="0" err="1"/>
              <a:t>etc</a:t>
            </a:r>
            <a:r>
              <a:rPr lang="en-US" dirty="0"/>
              <a:t>) and consent legal requirements that are </a:t>
            </a:r>
            <a:r>
              <a:rPr lang="en-US" b="1" dirty="0"/>
              <a:t>not</a:t>
            </a:r>
            <a:r>
              <a:rPr lang="en-US" dirty="0"/>
              <a:t> specific to dark patterns and regard </a:t>
            </a:r>
            <a:r>
              <a:rPr lang="en-US" i="1" dirty="0"/>
              <a:t>individual harms</a:t>
            </a:r>
            <a:r>
              <a:rPr lang="en-US" dirty="0"/>
              <a:t> of affected data subjects.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Let's look at the dark patterns we found in these decisions</a:t>
            </a:r>
          </a:p>
          <a:p>
            <a:pPr marL="171450" indent="-171450">
              <a:buFont typeface="Arial" panose="020B0604020202020204" pitchFamily="34" charset="0"/>
              <a:buChar char="•"/>
            </a:pPr>
            <a:endParaRPr lang="en-US" b="1" dirty="0">
              <a:cs typeface="Calibri"/>
            </a:endParaRPr>
          </a:p>
          <a:p>
            <a:pPr marL="171450" indent="-171450">
              <a:buFont typeface="Arial" panose="020B0604020202020204" pitchFamily="34" charset="0"/>
              <a:buChar char="•"/>
            </a:pPr>
            <a:endParaRPr lang="en-US" b="1" dirty="0">
              <a:cs typeface="Calibri"/>
            </a:endParaRPr>
          </a:p>
          <a:p>
            <a:pPr marL="171450" indent="-171450">
              <a:buFont typeface="Arial" panose="020B0604020202020204" pitchFamily="34" charset="0"/>
              <a:buChar char="•"/>
            </a:pPr>
            <a:r>
              <a:rPr lang="en-US" b="0" i="0" dirty="0">
                <a:effectLst/>
                <a:latin typeface="Arial" panose="020B0604020202020204" pitchFamily="34" charset="0"/>
              </a:rPr>
              <a:t>Decisions </a:t>
            </a:r>
            <a:r>
              <a:rPr lang="en-US" b="0" i="0" dirty="0" err="1">
                <a:effectLst/>
                <a:latin typeface="Arial" panose="020B0604020202020204" pitchFamily="34" charset="0"/>
              </a:rPr>
              <a:t>analyse</a:t>
            </a:r>
            <a:r>
              <a:rPr lang="en-US" b="0" i="0" dirty="0">
                <a:effectLst/>
                <a:latin typeface="Arial" panose="020B0604020202020204" pitchFamily="34" charset="0"/>
              </a:rPr>
              <a:t> several practices that are related to dark patterns,</a:t>
            </a:r>
            <a:br>
              <a:rPr lang="en-US" dirty="0"/>
            </a:br>
            <a:r>
              <a:rPr lang="en-US" b="0" i="0" dirty="0">
                <a:effectLst/>
                <a:latin typeface="Arial" panose="020B0604020202020204" pitchFamily="34" charset="0"/>
              </a:rPr>
              <a:t>but without qualifying each practice into a concrete granular type of dark pattern. Current case law descriptions of</a:t>
            </a:r>
            <a:br>
              <a:rPr lang="en-US" dirty="0"/>
            </a:br>
            <a:r>
              <a:rPr lang="en-US" b="0" i="0" dirty="0">
                <a:effectLst/>
                <a:latin typeface="Arial" panose="020B0604020202020204" pitchFamily="34" charset="0"/>
              </a:rPr>
              <a:t>the use of dark patterns often report infringements only at a general level, but without qualifying each practice as a</a:t>
            </a:r>
            <a:br>
              <a:rPr lang="en-US" dirty="0"/>
            </a:br>
            <a:r>
              <a:rPr lang="en-US" b="0" i="0" dirty="0">
                <a:effectLst/>
                <a:latin typeface="Arial" panose="020B0604020202020204" pitchFamily="34" charset="0"/>
              </a:rPr>
              <a:t>concrete type of dark pattern [47 ]. </a:t>
            </a:r>
            <a:endParaRPr lang="en-US" b="1" dirty="0">
              <a:cs typeface="Calibri"/>
            </a:endParaRPr>
          </a:p>
          <a:p>
            <a:pPr marL="171450" indent="-171450">
              <a:buFont typeface="Arial" panose="020B0604020202020204" pitchFamily="34" charset="0"/>
              <a:buChar char="•"/>
            </a:pPr>
            <a:endParaRPr lang="en-US" b="1" dirty="0">
              <a:cs typeface="Calibri"/>
            </a:endParaRPr>
          </a:p>
          <a:p>
            <a:pPr marL="171450" indent="-171450">
              <a:buFont typeface="Arial" panose="020B0604020202020204" pitchFamily="34" charset="0"/>
              <a:buChar char="•"/>
            </a:pPr>
            <a:endParaRPr lang="en-US" b="1" dirty="0">
              <a:cs typeface="Calibri"/>
            </a:endParaRPr>
          </a:p>
          <a:p>
            <a:pPr marL="171450" indent="-171450">
              <a:buFont typeface="Arial" panose="020B0604020202020204" pitchFamily="34" charset="0"/>
              <a:buChar char="•"/>
            </a:pPr>
            <a:endParaRPr lang="en-US" b="1" dirty="0">
              <a:cs typeface="Calibri"/>
            </a:endParaRPr>
          </a:p>
          <a:p>
            <a:pPr marL="171450" indent="-171450">
              <a:buFont typeface="Arial" panose="020B0604020202020204" pitchFamily="34" charset="0"/>
              <a:buChar char="•"/>
            </a:pPr>
            <a:r>
              <a:rPr lang="en-US" dirty="0"/>
              <a:t>the majority of  decisions refer to </a:t>
            </a:r>
            <a:r>
              <a:rPr lang="en-US" b="1" dirty="0"/>
              <a:t>visible dark patterns</a:t>
            </a:r>
            <a:r>
              <a:rPr lang="en-US" dirty="0"/>
              <a:t>, which means that they refer to the User interface (UI) and user experience (UX) design practices that are easily identifiable from a regulatory and auditing perspective</a:t>
            </a:r>
            <a:endParaRPr lang="en-US" dirty="0">
              <a:cs typeface="Calibri"/>
            </a:endParaRPr>
          </a:p>
          <a:p>
            <a:pPr marL="171450" indent="-171450">
              <a:buFont typeface="Arial" panose="020B0604020202020204" pitchFamily="34" charset="0"/>
              <a:buChar char="•"/>
            </a:pPr>
            <a:r>
              <a:rPr lang="en-US" dirty="0"/>
              <a:t>our analysis did not reveal a high prevalence of the </a:t>
            </a:r>
            <a:r>
              <a:rPr lang="en-US" b="1" i="0" dirty="0"/>
              <a:t>darkest dark patterns, </a:t>
            </a:r>
            <a:r>
              <a:rPr lang="en-US" dirty="0"/>
              <a:t>because its detection remains a challenge for regulators, even if these patterns have the potential to impact negatively a large number of users, yet their manipulative effects might not always be immediately apparent. </a:t>
            </a:r>
            <a:endParaRPr lang="en-US" dirty="0">
              <a:cs typeface="Calibri"/>
            </a:endParaRPr>
          </a:p>
          <a:p>
            <a:endParaRPr lang="en-US" dirty="0"/>
          </a:p>
          <a:p>
            <a:endParaRPr lang="en-US" dirty="0"/>
          </a:p>
          <a:p>
            <a:r>
              <a:rPr lang="en-US" dirty="0"/>
              <a:t>Our findings suggest that current enforcement decisions may not adequately address the problem of unobtrusive, hidden-from-view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case analysis revealed that decisions related with dark patterns exist, as far back as 2019, both from GDPR and consumer law decisions</a:t>
            </a:r>
            <a:endParaRPr lang="en-US" dirty="0">
              <a:cs typeface="Calibri"/>
            </a:endParaRPr>
          </a:p>
          <a:p>
            <a:endParaRPr lang="nl-NL" dirty="0"/>
          </a:p>
        </p:txBody>
      </p:sp>
    </p:spTree>
    <p:extLst>
      <p:ext uri="{BB962C8B-B14F-4D97-AF65-F5344CB8AC3E}">
        <p14:creationId xmlns:p14="http://schemas.microsoft.com/office/powerpoint/2010/main" val="1005771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pt-PT" dirty="0"/>
              <a:t>We understand that </a:t>
            </a:r>
            <a:r>
              <a:rPr lang="pt-PT" b="1" dirty="0"/>
              <a:t>enforcement</a:t>
            </a:r>
            <a:r>
              <a:rPr lang="pt-PT" dirty="0"/>
              <a:t> cases are a way for </a:t>
            </a:r>
            <a:r>
              <a:rPr lang="pt-PT" b="1" dirty="0"/>
              <a:t>general deterrence of dark patterns </a:t>
            </a:r>
          </a:p>
          <a:p>
            <a:pPr marL="158750" lvl="0" indent="0" algn="l" rtl="0">
              <a:lnSpc>
                <a:spcPct val="100000"/>
              </a:lnSpc>
              <a:spcBef>
                <a:spcPts val="0"/>
              </a:spcBef>
              <a:spcAft>
                <a:spcPts val="0"/>
              </a:spcAft>
              <a:buSzPts val="1100"/>
              <a:buNone/>
            </a:pPr>
            <a:r>
              <a:rPr lang="pt-PT" dirty="0"/>
              <a:t>we showcase these DP decisions in this website deceptive design updated daily with new decicions</a:t>
            </a:r>
          </a:p>
          <a:p>
            <a:pPr marL="158750" lvl="0" indent="0" algn="l" rtl="0">
              <a:lnSpc>
                <a:spcPct val="100000"/>
              </a:lnSpc>
              <a:spcBef>
                <a:spcPts val="0"/>
              </a:spcBef>
              <a:spcAft>
                <a:spcPts val="0"/>
              </a:spcAft>
              <a:buSzPts val="1100"/>
              <a:buNone/>
            </a:pPr>
            <a:endParaRPr lang="pt-PT" dirty="0"/>
          </a:p>
          <a:p>
            <a:pPr marL="0" marR="0" lvl="0" indent="0" algn="just" rtl="0">
              <a:lnSpc>
                <a:spcPct val="100000"/>
              </a:lnSpc>
              <a:spcBef>
                <a:spcPts val="0"/>
              </a:spcBef>
              <a:spcAft>
                <a:spcPts val="0"/>
              </a:spcAft>
              <a:buClr>
                <a:srgbClr val="000000"/>
              </a:buClr>
              <a:buSzPts val="1500"/>
              <a:buFont typeface="Arial"/>
              <a:buNone/>
            </a:pPr>
            <a:r>
              <a:rPr lang="en-US" sz="1100" b="0" i="0" u="none" strike="noStrike" cap="none" dirty="0">
                <a:solidFill>
                  <a:schemeClr val="dk1"/>
                </a:solidFill>
                <a:latin typeface="Arial"/>
                <a:ea typeface="Arial"/>
                <a:cs typeface="Arial"/>
                <a:sym typeface="Arial"/>
              </a:rPr>
              <a:t>-Cases do not refer to DP, but to infringements of principles/requirements that we related to DP practices. </a:t>
            </a:r>
          </a:p>
          <a:p>
            <a:pPr marL="0" marR="0" lvl="0" indent="0" algn="just" rtl="0">
              <a:lnSpc>
                <a:spcPct val="100000"/>
              </a:lnSpc>
              <a:spcBef>
                <a:spcPts val="0"/>
              </a:spcBef>
              <a:spcAft>
                <a:spcPts val="0"/>
              </a:spcAft>
              <a:buClr>
                <a:srgbClr val="000000"/>
              </a:buClr>
              <a:buSzPts val="1500"/>
              <a:buFont typeface="Arial"/>
              <a:buNone/>
            </a:pPr>
            <a:r>
              <a:rPr lang="en-US" sz="1100" b="0" i="0" u="none" strike="noStrike" cap="none" dirty="0">
                <a:solidFill>
                  <a:schemeClr val="dk1"/>
                </a:solidFill>
                <a:latin typeface="Arial"/>
                <a:ea typeface="Arial"/>
                <a:cs typeface="Arial"/>
                <a:sym typeface="Arial"/>
              </a:rPr>
              <a:t>-</a:t>
            </a:r>
            <a:r>
              <a:rPr lang="en-US" sz="1100" b="1" i="0" u="none" strike="noStrike" cap="none" dirty="0">
                <a:solidFill>
                  <a:schemeClr val="dk1"/>
                </a:solidFill>
                <a:latin typeface="Arial"/>
                <a:ea typeface="Arial"/>
                <a:cs typeface="Arial"/>
                <a:sym typeface="Arial"/>
              </a:rPr>
              <a:t>When rarely mentioned, DP are referred to in general</a:t>
            </a:r>
            <a:r>
              <a:rPr lang="en-US" sz="1100" b="0" i="0" u="none" strike="noStrike" cap="none" dirty="0">
                <a:solidFill>
                  <a:schemeClr val="dk1"/>
                </a:solidFill>
                <a:latin typeface="Arial"/>
                <a:ea typeface="Arial"/>
                <a:cs typeface="Arial"/>
                <a:sym typeface="Arial"/>
              </a:rPr>
              <a:t>, without qualifying each practice into a concrete granular type of dark pattern</a:t>
            </a:r>
          </a:p>
          <a:p>
            <a:pPr marL="0" marR="0" lvl="0" indent="0" algn="just" rtl="0">
              <a:lnSpc>
                <a:spcPct val="100000"/>
              </a:lnSpc>
              <a:spcBef>
                <a:spcPts val="0"/>
              </a:spcBef>
              <a:spcAft>
                <a:spcPts val="0"/>
              </a:spcAft>
              <a:buClr>
                <a:srgbClr val="000000"/>
              </a:buClr>
              <a:buSzPts val="1500"/>
              <a:buFont typeface="Arial"/>
              <a:buNone/>
            </a:pPr>
            <a:r>
              <a:rPr lang="en-US" sz="1100" b="0" i="0" u="none" strike="noStrike" cap="none" dirty="0">
                <a:solidFill>
                  <a:schemeClr val="dk1"/>
                </a:solidFill>
                <a:latin typeface="Arial"/>
                <a:ea typeface="Arial"/>
                <a:cs typeface="Arial"/>
                <a:sym typeface="Arial"/>
              </a:rPr>
              <a:t>-GAFAM, </a:t>
            </a:r>
            <a:r>
              <a:rPr lang="en-US" sz="1100" b="0" i="0" u="none" strike="noStrike" cap="none" dirty="0" err="1">
                <a:solidFill>
                  <a:schemeClr val="dk1"/>
                </a:solidFill>
                <a:latin typeface="Arial"/>
                <a:ea typeface="Arial"/>
                <a:cs typeface="Arial"/>
                <a:sym typeface="Arial"/>
              </a:rPr>
              <a:t>small,pub</a:t>
            </a:r>
            <a:r>
              <a:rPr lang="en-US" sz="1100" b="0" i="0" u="none" strike="noStrike" cap="none" dirty="0">
                <a:solidFill>
                  <a:schemeClr val="dk1"/>
                </a:solidFill>
                <a:latin typeface="Arial"/>
                <a:ea typeface="Arial"/>
                <a:cs typeface="Arial"/>
                <a:sym typeface="Arial"/>
              </a:rPr>
              <a:t> </a:t>
            </a:r>
          </a:p>
          <a:p>
            <a:pPr marL="0" marR="0" lvl="0" indent="0" algn="just" rtl="0">
              <a:lnSpc>
                <a:spcPct val="100000"/>
              </a:lnSpc>
              <a:spcBef>
                <a:spcPts val="0"/>
              </a:spcBef>
              <a:spcAft>
                <a:spcPts val="0"/>
              </a:spcAft>
              <a:buClr>
                <a:srgbClr val="000000"/>
              </a:buClr>
              <a:buSzPts val="1500"/>
              <a:buFont typeface="Arial"/>
              <a:buNone/>
            </a:pPr>
            <a:r>
              <a:rPr lang="en-US" sz="1100" b="0" i="0" u="none" strike="noStrike" cap="none" dirty="0">
                <a:solidFill>
                  <a:schemeClr val="dk1"/>
                </a:solidFill>
                <a:latin typeface="Arial"/>
                <a:ea typeface="Arial"/>
                <a:cs typeface="Arial"/>
                <a:sym typeface="Arial"/>
              </a:rPr>
              <a:t>-UI.UX, textural </a:t>
            </a:r>
            <a:endParaRPr lang="en-US" sz="10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lang="en-US" sz="1100" b="0" i="0" u="none" strike="noStrike" cap="none" dirty="0">
              <a:solidFill>
                <a:srgbClr val="FEFEFE"/>
              </a:solidFill>
              <a:latin typeface="Arial"/>
              <a:ea typeface="Arial"/>
              <a:cs typeface="Arial"/>
              <a:sym typeface="Arial"/>
            </a:endParaRPr>
          </a:p>
          <a:p>
            <a:pPr marL="15875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49064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i="0" dirty="0">
                <a:solidFill>
                  <a:srgbClr val="333333"/>
                </a:solidFill>
                <a:effectLst/>
                <a:latin typeface="+mn-lt"/>
              </a:rPr>
              <a:t>Legislation</a:t>
            </a:r>
            <a:r>
              <a:rPr lang="en-US" b="0" i="0" dirty="0">
                <a:solidFill>
                  <a:srgbClr val="333333"/>
                </a:solidFill>
                <a:effectLst/>
                <a:latin typeface="+mn-lt"/>
              </a:rPr>
              <a:t> - a lot of hope about DMA and DSA:</a:t>
            </a:r>
          </a:p>
          <a:p>
            <a:endParaRPr lang="nl-NL" dirty="0"/>
          </a:p>
        </p:txBody>
      </p:sp>
    </p:spTree>
    <p:extLst>
      <p:ext uri="{BB962C8B-B14F-4D97-AF65-F5344CB8AC3E}">
        <p14:creationId xmlns:p14="http://schemas.microsoft.com/office/powerpoint/2010/main" val="321399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7150" lvl="0" indent="0" algn="l" rtl="0">
              <a:lnSpc>
                <a:spcPct val="100000"/>
              </a:lnSpc>
              <a:spcBef>
                <a:spcPts val="0"/>
              </a:spcBef>
              <a:spcAft>
                <a:spcPts val="0"/>
              </a:spcAft>
              <a:buClr>
                <a:schemeClr val="dk1"/>
              </a:buClr>
              <a:buSzPts val="2700"/>
              <a:buFont typeface="Times New Roman"/>
              <a:buNone/>
            </a:pPr>
            <a:endParaRPr lang="en-US" sz="900" dirty="0">
              <a:latin typeface="Times New Roman"/>
              <a:ea typeface="Times New Roman"/>
              <a:cs typeface="Times New Roman"/>
              <a:sym typeface="Times New Roman"/>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all 4 new legislations include legal provisions on CH. legal provisions specifically that targeting DPs and harm is included!</a:t>
            </a:r>
            <a:endParaRPr lang="en-US" sz="900" dirty="0">
              <a:latin typeface="Times New Roman"/>
              <a:ea typeface="Times New Roman"/>
              <a:cs typeface="Times New Roman"/>
              <a:sym typeface="Times New Roman"/>
            </a:endParaRPr>
          </a:p>
          <a:p>
            <a:pPr marL="57150" lvl="0" indent="0" algn="l" rtl="0">
              <a:lnSpc>
                <a:spcPct val="100000"/>
              </a:lnSpc>
              <a:spcBef>
                <a:spcPts val="0"/>
              </a:spcBef>
              <a:spcAft>
                <a:spcPts val="0"/>
              </a:spcAft>
              <a:buClr>
                <a:schemeClr val="dk1"/>
              </a:buClr>
              <a:buSzPts val="2700"/>
              <a:buFont typeface="Times New Roman"/>
              <a:buNone/>
            </a:pPr>
            <a:r>
              <a:rPr lang="en-US" sz="900" dirty="0">
                <a:latin typeface="Times New Roman"/>
                <a:ea typeface="Times New Roman"/>
                <a:cs typeface="Times New Roman"/>
                <a:sym typeface="Times New Roman"/>
              </a:rPr>
              <a:t>Forthcoming legislation refers to specific prohibitions and acknowledges different influence types but does not define it</a:t>
            </a:r>
            <a:endParaRPr lang="en-US" dirty="0"/>
          </a:p>
          <a:p>
            <a:pPr marL="57150" lvl="0" indent="0" algn="l" rtl="0">
              <a:lnSpc>
                <a:spcPct val="100000"/>
              </a:lnSpc>
              <a:spcBef>
                <a:spcPts val="0"/>
              </a:spcBef>
              <a:spcAft>
                <a:spcPts val="0"/>
              </a:spcAft>
              <a:buClr>
                <a:schemeClr val="dk1"/>
              </a:buClr>
              <a:buSzPts val="2700"/>
              <a:buFont typeface="Times New Roman"/>
              <a:buNone/>
            </a:pPr>
            <a:r>
              <a:rPr lang="en-US" sz="900" dirty="0">
                <a:latin typeface="Times New Roman"/>
                <a:ea typeface="Times New Roman"/>
                <a:cs typeface="Times New Roman"/>
                <a:sym typeface="Times New Roman"/>
              </a:rPr>
              <a:t>Though the DSA refers to the UI of digital systems, such provision should be interpreted as encompassing practices that go beyond the UI</a:t>
            </a:r>
            <a:endParaRPr lang="en-US" dirty="0"/>
          </a:p>
          <a:p>
            <a:pPr marL="57150" lvl="0" indent="0" algn="l" rtl="0">
              <a:lnSpc>
                <a:spcPct val="100000"/>
              </a:lnSpc>
              <a:spcBef>
                <a:spcPts val="0"/>
              </a:spcBef>
              <a:spcAft>
                <a:spcPts val="0"/>
              </a:spcAft>
              <a:buClr>
                <a:schemeClr val="dk1"/>
              </a:buClr>
              <a:buSzPts val="2700"/>
              <a:buFont typeface="Times New Roman"/>
              <a:buNone/>
            </a:pPr>
            <a:r>
              <a:rPr lang="en-US" sz="900" dirty="0">
                <a:latin typeface="Times New Roman"/>
                <a:ea typeface="Times New Roman"/>
                <a:cs typeface="Times New Roman"/>
                <a:sym typeface="Times New Roman"/>
              </a:rPr>
              <a:t>DSA: focus on GUI, less focus on </a:t>
            </a:r>
            <a:r>
              <a:rPr lang="en-US" sz="1100" b="0" i="0" u="none" strike="noStrike" dirty="0">
                <a:solidFill>
                  <a:srgbClr val="000000"/>
                </a:solidFill>
                <a:latin typeface="Times New Roman"/>
                <a:ea typeface="Times New Roman"/>
                <a:cs typeface="Times New Roman"/>
                <a:sym typeface="Times New Roman"/>
              </a:rPr>
              <a:t>surface-free interactions and their potential for manipulative design practices. </a:t>
            </a:r>
            <a:endParaRPr lang="en-US" sz="900" dirty="0">
              <a:latin typeface="Times New Roman"/>
              <a:ea typeface="Times New Roman"/>
              <a:cs typeface="Times New Roman"/>
              <a:sym typeface="Times New Roman"/>
            </a:endParaRPr>
          </a:p>
          <a:p>
            <a:pPr marL="457200" lvl="0" indent="-228600" algn="l" rtl="0">
              <a:lnSpc>
                <a:spcPct val="100000"/>
              </a:lnSpc>
              <a:spcBef>
                <a:spcPts val="0"/>
              </a:spcBef>
              <a:spcAft>
                <a:spcPts val="0"/>
              </a:spcAft>
              <a:buClr>
                <a:schemeClr val="dk1"/>
              </a:buClr>
              <a:buSzPts val="2700"/>
              <a:buFont typeface="Times New Roman"/>
              <a:buNone/>
            </a:pPr>
            <a:endParaRPr lang="en-US" sz="900" dirty="0">
              <a:latin typeface="Times New Roman"/>
              <a:ea typeface="Times New Roman"/>
              <a:cs typeface="Times New Roman"/>
              <a:sym typeface="Times New Roman"/>
            </a:endParaRPr>
          </a:p>
          <a:p>
            <a:pPr marL="457200" lvl="0" indent="-298450" algn="l" rtl="0">
              <a:lnSpc>
                <a:spcPct val="100000"/>
              </a:lnSpc>
              <a:spcBef>
                <a:spcPts val="0"/>
              </a:spcBef>
              <a:spcAft>
                <a:spcPts val="0"/>
              </a:spcAft>
              <a:buSzPts val="1100"/>
              <a:buChar char="●"/>
            </a:pPr>
            <a:r>
              <a:rPr lang="en-US" sz="1100" b="0" i="0" u="none" strike="noStrike" dirty="0">
                <a:latin typeface="Arial"/>
                <a:ea typeface="Arial"/>
                <a:cs typeface="Arial"/>
                <a:sym typeface="Arial"/>
              </a:rPr>
              <a:t>the placing on the market, putting into service or use of an</a:t>
            </a:r>
            <a:endParaRPr lang="en-US" dirty="0"/>
          </a:p>
          <a:p>
            <a:pPr marL="457200" lvl="0" indent="-298450" algn="l" rtl="0">
              <a:lnSpc>
                <a:spcPct val="100000"/>
              </a:lnSpc>
              <a:spcBef>
                <a:spcPts val="0"/>
              </a:spcBef>
              <a:spcAft>
                <a:spcPts val="0"/>
              </a:spcAft>
              <a:buSzPts val="1100"/>
              <a:buChar char="●"/>
            </a:pPr>
            <a:r>
              <a:rPr lang="en-US" sz="1100" b="0" i="0" u="none" strike="noStrike" dirty="0">
                <a:latin typeface="Arial"/>
                <a:ea typeface="Arial"/>
                <a:cs typeface="Arial"/>
                <a:sym typeface="Arial"/>
              </a:rPr>
              <a:t>AI system that deploys subliminal techniques beyond a person’s</a:t>
            </a:r>
          </a:p>
          <a:p>
            <a:pPr marL="457200" lvl="0" indent="-298450" algn="l" rtl="0">
              <a:lnSpc>
                <a:spcPct val="100000"/>
              </a:lnSpc>
              <a:spcBef>
                <a:spcPts val="0"/>
              </a:spcBef>
              <a:spcAft>
                <a:spcPts val="0"/>
              </a:spcAft>
              <a:buSzPts val="1100"/>
              <a:buChar char="●"/>
            </a:pPr>
            <a:r>
              <a:rPr lang="en-US" sz="1100" b="0" i="0" u="none" strike="noStrike" dirty="0">
                <a:latin typeface="Arial"/>
                <a:ea typeface="Arial"/>
                <a:cs typeface="Arial"/>
                <a:sym typeface="Arial"/>
              </a:rPr>
              <a:t>consciousness in order to materially distort a person’s</a:t>
            </a:r>
            <a:endParaRPr lang="en-US" dirty="0"/>
          </a:p>
          <a:p>
            <a:pPr marL="457200" lvl="0" indent="-298450" algn="l" rtl="0">
              <a:lnSpc>
                <a:spcPct val="100000"/>
              </a:lnSpc>
              <a:spcBef>
                <a:spcPts val="0"/>
              </a:spcBef>
              <a:spcAft>
                <a:spcPts val="0"/>
              </a:spcAft>
              <a:buSzPts val="1100"/>
              <a:buChar char="●"/>
            </a:pPr>
            <a:r>
              <a:rPr lang="en-US" sz="1100" b="0" i="0" u="none" strike="noStrike" dirty="0" err="1">
                <a:latin typeface="Arial"/>
                <a:ea typeface="Arial"/>
                <a:cs typeface="Arial"/>
                <a:sym typeface="Arial"/>
              </a:rPr>
              <a:t>behaviour</a:t>
            </a:r>
            <a:r>
              <a:rPr lang="en-US" sz="1100" b="0" i="0" u="none" strike="noStrike" dirty="0">
                <a:latin typeface="Arial"/>
                <a:ea typeface="Arial"/>
                <a:cs typeface="Arial"/>
                <a:sym typeface="Arial"/>
              </a:rPr>
              <a:t> in a manner that causes or is likely to cause that</a:t>
            </a:r>
            <a:endParaRPr lang="en-US" dirty="0"/>
          </a:p>
          <a:p>
            <a:pPr marL="457200" lvl="0" indent="-298450" algn="l" rtl="0">
              <a:lnSpc>
                <a:spcPct val="100000"/>
              </a:lnSpc>
              <a:spcBef>
                <a:spcPts val="0"/>
              </a:spcBef>
              <a:spcAft>
                <a:spcPts val="0"/>
              </a:spcAft>
              <a:buSzPts val="1100"/>
              <a:buChar char="●"/>
            </a:pPr>
            <a:r>
              <a:rPr lang="en-US" sz="1100" b="0" i="0" u="none" strike="noStrike" dirty="0">
                <a:latin typeface="Arial"/>
                <a:ea typeface="Arial"/>
                <a:cs typeface="Arial"/>
                <a:sym typeface="Arial"/>
              </a:rPr>
              <a:t>person or another person physical or psychological harm;</a:t>
            </a:r>
            <a:endParaRPr lang="en-US" dirty="0"/>
          </a:p>
          <a:p>
            <a:endParaRPr lang="nl-NL" dirty="0"/>
          </a:p>
        </p:txBody>
      </p:sp>
    </p:spTree>
    <p:extLst>
      <p:ext uri="{BB962C8B-B14F-4D97-AF65-F5344CB8AC3E}">
        <p14:creationId xmlns:p14="http://schemas.microsoft.com/office/powerpoint/2010/main" val="3124538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010444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ormale Seite" type="obj">
  <p:cSld name="OBJECT">
    <p:spTree>
      <p:nvGrpSpPr>
        <p:cNvPr id="1" name="Shape 19"/>
        <p:cNvGrpSpPr/>
        <p:nvPr/>
      </p:nvGrpSpPr>
      <p:grpSpPr>
        <a:xfrm>
          <a:off x="0" y="0"/>
          <a:ext cx="0" cy="0"/>
          <a:chOff x="0" y="0"/>
          <a:chExt cx="0" cy="0"/>
        </a:xfrm>
      </p:grpSpPr>
      <p:sp>
        <p:nvSpPr>
          <p:cNvPr id="20" name="Google Shape;20;p5"/>
          <p:cNvSpPr txBox="1"/>
          <p:nvPr/>
        </p:nvSpPr>
        <p:spPr>
          <a:xfrm>
            <a:off x="8264525" y="4954192"/>
            <a:ext cx="457200" cy="172640"/>
          </a:xfrm>
          <a:prstGeom prst="rect">
            <a:avLst/>
          </a:prstGeom>
          <a:noFill/>
          <a:ln>
            <a:noFill/>
          </a:ln>
        </p:spPr>
        <p:txBody>
          <a:bodyPr spcFirstLastPara="1" wrap="square" lIns="0" tIns="3510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pt-PT" sz="600" b="0" i="0" u="none" strike="noStrike" cap="none">
                <a:solidFill>
                  <a:schemeClr val="dk1"/>
                </a:solidFill>
                <a:latin typeface="Arial"/>
                <a:ea typeface="Arial"/>
                <a:cs typeface="Arial"/>
                <a:sym typeface="Arial"/>
              </a:rPr>
              <a:t>‹#›</a:t>
            </a:fld>
            <a:endParaRPr sz="600" b="0" i="0" u="none" strike="noStrike" cap="none">
              <a:solidFill>
                <a:schemeClr val="dk1"/>
              </a:solidFill>
              <a:latin typeface="Arial"/>
              <a:ea typeface="Arial"/>
              <a:cs typeface="Arial"/>
              <a:sym typeface="Arial"/>
            </a:endParaRPr>
          </a:p>
        </p:txBody>
      </p:sp>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15000"/>
              </a:lnSpc>
              <a:spcBef>
                <a:spcPts val="0"/>
              </a:spcBef>
              <a:spcAft>
                <a:spcPts val="0"/>
              </a:spcAft>
              <a:buClr>
                <a:srgbClr val="000000"/>
              </a:buClr>
              <a:buSzPts val="1800"/>
              <a:buFont typeface="Arial"/>
              <a:buNone/>
              <a:defRPr sz="1400" b="0" i="0" u="none" strike="noStrike" cap="none">
                <a:solidFill>
                  <a:srgbClr val="000000"/>
                </a:solidFill>
                <a:latin typeface="Arial"/>
                <a:ea typeface="Arial"/>
                <a:cs typeface="Arial"/>
                <a:sym typeface="Arial"/>
              </a:defRPr>
            </a:lvl1pPr>
            <a:lvl2pPr marL="914400" marR="0" lvl="1"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userDrawn="1">
  <p:cSld name="2_Titre slide et contenu">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457200" y="136073"/>
            <a:ext cx="8098796" cy="594365"/>
          </a:xfrm>
        </p:spPr>
        <p:txBody>
          <a:bodyPr/>
          <a:lstStyle>
            <a:lvl1pPr>
              <a:defRPr>
                <a:solidFill>
                  <a:schemeClr val="accent5">
                    <a:lumMod val="75000"/>
                  </a:schemeClr>
                </a:solidFill>
              </a:defRPr>
            </a:lvl1pPr>
          </a:lstStyle>
          <a:p>
            <a:pPr>
              <a:defRPr/>
            </a:pPr>
            <a:r>
              <a:rPr lang="fr-FR" dirty="0"/>
              <a:t>Cliquez et modifiez le titre</a:t>
            </a:r>
            <a:endParaRPr dirty="0"/>
          </a:p>
        </p:txBody>
      </p:sp>
      <p:sp>
        <p:nvSpPr>
          <p:cNvPr id="5" name="Espace réservé du texte 5"/>
          <p:cNvSpPr>
            <a:spLocks noGrp="1"/>
          </p:cNvSpPr>
          <p:nvPr>
            <p:ph type="body" sz="quarter" idx="10"/>
          </p:nvPr>
        </p:nvSpPr>
        <p:spPr bwMode="auto">
          <a:xfrm>
            <a:off x="457200" y="868937"/>
            <a:ext cx="8410598" cy="3044759"/>
          </a:xfrm>
          <a:prstGeom prst="rect">
            <a:avLst/>
          </a:prstGeom>
        </p:spPr>
        <p:txBody>
          <a:bodyPr vert="horz">
            <a:normAutofit/>
          </a:bodyPr>
          <a:lstStyle>
            <a:lvl1pPr marL="180975" indent="-180975">
              <a:spcBef>
                <a:spcPts val="600"/>
              </a:spcBef>
              <a:buClr>
                <a:schemeClr val="accent5">
                  <a:lumMod val="75000"/>
                </a:schemeClr>
              </a:buClr>
              <a:buFont typeface="Wingdings"/>
              <a:buChar char="§"/>
              <a:defRPr sz="2000">
                <a:solidFill>
                  <a:srgbClr val="4C4C4C"/>
                </a:solidFill>
              </a:defRPr>
            </a:lvl1pPr>
            <a:lvl2pPr marL="357188" indent="-174625" defTabSz="447675">
              <a:spcBef>
                <a:spcPts val="600"/>
              </a:spcBef>
              <a:buClr>
                <a:schemeClr val="accent5">
                  <a:lumMod val="75000"/>
                </a:schemeClr>
              </a:buClr>
              <a:buSzPct val="70000"/>
              <a:buFont typeface="Wingdings"/>
              <a:buChar char="§"/>
              <a:defRPr sz="1800">
                <a:solidFill>
                  <a:srgbClr val="4C4C4C"/>
                </a:solidFill>
              </a:defRPr>
            </a:lvl2pPr>
            <a:lvl3pPr marL="541338" indent="-179388">
              <a:spcBef>
                <a:spcPts val="600"/>
              </a:spcBef>
              <a:buClr>
                <a:schemeClr val="bg2"/>
              </a:buClr>
              <a:buSzPct val="70000"/>
              <a:buFont typeface="Wingdings"/>
              <a:buChar char="ü"/>
              <a:defRPr sz="1800">
                <a:solidFill>
                  <a:srgbClr val="4C4C4C"/>
                </a:solidFill>
              </a:defRPr>
            </a:lvl3pPr>
            <a:lvl4pPr marL="541338" indent="-179388" defTabSz="539750">
              <a:spcBef>
                <a:spcPts val="600"/>
              </a:spcBef>
              <a:buClr>
                <a:schemeClr val="accent5">
                  <a:lumMod val="75000"/>
                </a:schemeClr>
              </a:buClr>
              <a:buSzPct val="70000"/>
              <a:buFont typeface="Wingdings"/>
              <a:buChar char="ü"/>
              <a:defRPr sz="1800">
                <a:solidFill>
                  <a:srgbClr val="4C4C4C"/>
                </a:solidFill>
              </a:defRPr>
            </a:lvl4pPr>
            <a:lvl5pPr marL="541338" indent="-179388">
              <a:spcBef>
                <a:spcPts val="600"/>
              </a:spcBef>
              <a:buClr>
                <a:schemeClr val="accent5">
                  <a:lumMod val="75000"/>
                </a:schemeClr>
              </a:buClr>
              <a:buSzPct val="70000"/>
              <a:buFont typeface="Wingdings"/>
              <a:buChar char="ü"/>
              <a:defRPr sz="1800">
                <a:solidFill>
                  <a:srgbClr val="4C4C4C"/>
                </a:solidFill>
              </a:defRPr>
            </a:lvl5pPr>
          </a:lstStyle>
          <a:p>
            <a:pPr lvl="0">
              <a:defRPr/>
            </a:pPr>
            <a:r>
              <a:rPr lang="en-US"/>
              <a:t>Cliquez pour modifier les styles du texte du </a:t>
            </a:r>
            <a:endParaRPr/>
          </a:p>
          <a:p>
            <a:pPr lvl="1">
              <a:defRPr/>
            </a:pPr>
            <a:r>
              <a:rPr lang="en-US"/>
              <a:t>Deuxième niveau</a:t>
            </a:r>
          </a:p>
          <a:p>
            <a:pPr lvl="2">
              <a:defRPr/>
            </a:pPr>
            <a:r>
              <a:rPr lang="en-US"/>
              <a:t>Troisième niveau</a:t>
            </a:r>
          </a:p>
          <a:p>
            <a:pPr lvl="3">
              <a:defRPr/>
            </a:pPr>
            <a:r>
              <a:rPr lang="en-US"/>
              <a:t>Quatrième niveau</a:t>
            </a:r>
          </a:p>
          <a:p>
            <a:pPr lvl="4">
              <a:defRPr/>
            </a:pPr>
            <a:r>
              <a:rPr lang="en-US"/>
              <a:t>Cinquième niveau</a:t>
            </a:r>
          </a:p>
        </p:txBody>
      </p:sp>
      <p:sp>
        <p:nvSpPr>
          <p:cNvPr id="6" name="Arrondir un rectangle avec un coin du même côté 5"/>
          <p:cNvSpPr/>
          <p:nvPr userDrawn="1"/>
        </p:nvSpPr>
        <p:spPr bwMode="auto">
          <a:xfrm>
            <a:off x="8240731" y="4883837"/>
            <a:ext cx="630529" cy="259663"/>
          </a:xfrm>
          <a:prstGeom prst="round2SameRect">
            <a:avLst>
              <a:gd name="adj1" fmla="val 16667"/>
              <a:gd name="adj2" fmla="val 0"/>
            </a:avLst>
          </a:prstGeom>
          <a:solidFill>
            <a:srgbClr val="DEDEDE"/>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a:lnSpc>
                <a:spcPct val="100000"/>
              </a:lnSpc>
              <a:spcBef>
                <a:spcPts val="0"/>
              </a:spcBef>
              <a:spcAft>
                <a:spcPts val="0"/>
              </a:spcAft>
              <a:buClrTx/>
              <a:buSzTx/>
              <a:buFontTx/>
              <a:buNone/>
              <a:defRPr/>
            </a:pPr>
            <a:fld id="{5D73E528-2AB2-6F4B-B997-1A22EE2585CE}" type="slidenum">
              <a:rPr lang="fr-FR" sz="1100" b="0" i="0" u="none" strike="noStrike" cap="none" spc="0">
                <a:ln>
                  <a:noFill/>
                </a:ln>
                <a:solidFill>
                  <a:srgbClr val="4C4C4C"/>
                </a:solidFill>
                <a:latin typeface="Arial"/>
                <a:ea typeface="ＭＳ Ｐゴシック"/>
                <a:cs typeface="Arial"/>
              </a:rPr>
              <a:pPr marL="0" marR="0" lvl="0" indent="0" algn="ctr" defTabSz="914400">
                <a:lnSpc>
                  <a:spcPct val="100000"/>
                </a:lnSpc>
                <a:spcBef>
                  <a:spcPts val="0"/>
                </a:spcBef>
                <a:spcAft>
                  <a:spcPts val="0"/>
                </a:spcAft>
                <a:buClrTx/>
                <a:buSzTx/>
                <a:buFontTx/>
                <a:buNone/>
                <a:defRPr/>
              </a:pPr>
              <a:t>‹#›</a:t>
            </a:fld>
            <a:endParaRPr lang="fr-FR" sz="1100" b="0" i="0" u="none" strike="noStrike" cap="none" spc="0">
              <a:ln>
                <a:noFill/>
              </a:ln>
              <a:solidFill>
                <a:srgbClr val="4C4C4C"/>
              </a:solidFill>
              <a:latin typeface="Arial"/>
              <a:ea typeface="ＭＳ Ｐゴシック"/>
              <a:cs typeface="Arial"/>
            </a:endParaRPr>
          </a:p>
        </p:txBody>
      </p:sp>
    </p:spTree>
    <p:extLst>
      <p:ext uri="{BB962C8B-B14F-4D97-AF65-F5344CB8AC3E}">
        <p14:creationId xmlns:p14="http://schemas.microsoft.com/office/powerpoint/2010/main" val="2429579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re slide et contenu">
  <p:cSld name="1_Titre slide et contenu">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457200" y="136073"/>
            <a:ext cx="8098796" cy="59436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2800"/>
              <a:buNone/>
              <a:defRPr>
                <a:solidFill>
                  <a:srgbClr val="31859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6"/>
          <p:cNvSpPr txBox="1">
            <a:spLocks noGrp="1"/>
          </p:cNvSpPr>
          <p:nvPr>
            <p:ph type="body" idx="1"/>
          </p:nvPr>
        </p:nvSpPr>
        <p:spPr>
          <a:xfrm>
            <a:off x="457200" y="868937"/>
            <a:ext cx="8410598" cy="3044759"/>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00000"/>
              </a:lnSpc>
              <a:spcBef>
                <a:spcPts val="600"/>
              </a:spcBef>
              <a:spcAft>
                <a:spcPts val="0"/>
              </a:spcAft>
              <a:buClr>
                <a:srgbClr val="31859B"/>
              </a:buClr>
              <a:buSzPts val="2000"/>
              <a:buFont typeface="Noto Sans Symbols"/>
              <a:buChar char="▪"/>
              <a:defRPr sz="2000" b="0" i="0" u="none" strike="noStrike" cap="none">
                <a:solidFill>
                  <a:srgbClr val="4C4C4C"/>
                </a:solidFill>
                <a:latin typeface="Arial"/>
                <a:ea typeface="Arial"/>
                <a:cs typeface="Arial"/>
                <a:sym typeface="Arial"/>
              </a:defRPr>
            </a:lvl1pPr>
            <a:lvl2pPr marL="914400" marR="0" lvl="1" indent="-308610" algn="l" rtl="0">
              <a:lnSpc>
                <a:spcPct val="100000"/>
              </a:lnSpc>
              <a:spcBef>
                <a:spcPts val="600"/>
              </a:spcBef>
              <a:spcAft>
                <a:spcPts val="0"/>
              </a:spcAft>
              <a:buClr>
                <a:srgbClr val="31859B"/>
              </a:buClr>
              <a:buSzPts val="1260"/>
              <a:buFont typeface="Noto Sans Symbols"/>
              <a:buChar char="▪"/>
              <a:defRPr sz="1800" b="0" i="0" u="none" strike="noStrike" cap="none">
                <a:solidFill>
                  <a:srgbClr val="4C4C4C"/>
                </a:solidFill>
                <a:latin typeface="Arial"/>
                <a:ea typeface="Arial"/>
                <a:cs typeface="Arial"/>
                <a:sym typeface="Arial"/>
              </a:defRPr>
            </a:lvl2pPr>
            <a:lvl3pPr marL="1371600" marR="0" lvl="2" indent="-308610" algn="l" rtl="0">
              <a:lnSpc>
                <a:spcPct val="100000"/>
              </a:lnSpc>
              <a:spcBef>
                <a:spcPts val="600"/>
              </a:spcBef>
              <a:spcAft>
                <a:spcPts val="0"/>
              </a:spcAft>
              <a:buClr>
                <a:schemeClr val="dk2"/>
              </a:buClr>
              <a:buSzPts val="1260"/>
              <a:buFont typeface="Noto Sans Symbols"/>
              <a:buChar char="✔"/>
              <a:defRPr sz="1800" b="0" i="0" u="none" strike="noStrike" cap="none">
                <a:solidFill>
                  <a:srgbClr val="4C4C4C"/>
                </a:solidFill>
                <a:latin typeface="Arial"/>
                <a:ea typeface="Arial"/>
                <a:cs typeface="Arial"/>
                <a:sym typeface="Arial"/>
              </a:defRPr>
            </a:lvl3pPr>
            <a:lvl4pPr marL="1828800" marR="0" lvl="3" indent="-308610" algn="l" rtl="0">
              <a:lnSpc>
                <a:spcPct val="100000"/>
              </a:lnSpc>
              <a:spcBef>
                <a:spcPts val="600"/>
              </a:spcBef>
              <a:spcAft>
                <a:spcPts val="0"/>
              </a:spcAft>
              <a:buClr>
                <a:srgbClr val="31859B"/>
              </a:buClr>
              <a:buSzPts val="1260"/>
              <a:buFont typeface="Noto Sans Symbols"/>
              <a:buChar char="✔"/>
              <a:defRPr sz="1800" b="0" i="0" u="none" strike="noStrike" cap="none">
                <a:solidFill>
                  <a:srgbClr val="4C4C4C"/>
                </a:solidFill>
                <a:latin typeface="Arial"/>
                <a:ea typeface="Arial"/>
                <a:cs typeface="Arial"/>
                <a:sym typeface="Arial"/>
              </a:defRPr>
            </a:lvl4pPr>
            <a:lvl5pPr marL="2286000" marR="0" lvl="4" indent="-308610" algn="l" rtl="0">
              <a:lnSpc>
                <a:spcPct val="100000"/>
              </a:lnSpc>
              <a:spcBef>
                <a:spcPts val="600"/>
              </a:spcBef>
              <a:spcAft>
                <a:spcPts val="0"/>
              </a:spcAft>
              <a:buClr>
                <a:srgbClr val="31859B"/>
              </a:buClr>
              <a:buSzPts val="1260"/>
              <a:buFont typeface="Noto Sans Symbols"/>
              <a:buChar char="✔"/>
              <a:defRPr sz="1800" b="0" i="0" u="none" strike="noStrike" cap="none">
                <a:solidFill>
                  <a:srgbClr val="4C4C4C"/>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0" name="Google Shape;70;p16"/>
          <p:cNvSpPr/>
          <p:nvPr/>
        </p:nvSpPr>
        <p:spPr>
          <a:xfrm>
            <a:off x="8240731" y="4883837"/>
            <a:ext cx="630529" cy="259663"/>
          </a:xfrm>
          <a:prstGeom prst="round2SameRect">
            <a:avLst>
              <a:gd name="adj1" fmla="val 16667"/>
              <a:gd name="adj2" fmla="val 0"/>
            </a:avLst>
          </a:prstGeom>
          <a:solidFill>
            <a:srgbClr val="DEDEDE"/>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C4C4C"/>
              </a:buClr>
              <a:buSzPts val="1100"/>
              <a:buFont typeface="Arial"/>
              <a:buNone/>
            </a:pPr>
            <a:fld id="{00000000-1234-1234-1234-123412341234}" type="slidenum">
              <a:rPr lang="pt-PT" sz="1100" b="0" i="0" u="none" strike="noStrike" cap="none">
                <a:solidFill>
                  <a:srgbClr val="4C4C4C"/>
                </a:solidFill>
                <a:latin typeface="Arial"/>
                <a:ea typeface="Arial"/>
                <a:cs typeface="Arial"/>
                <a:sym typeface="Arial"/>
              </a:rPr>
              <a:t>‹#›</a:t>
            </a:fld>
            <a:endParaRPr sz="1100" b="0" i="0" u="none" strike="noStrike" cap="none">
              <a:solidFill>
                <a:srgbClr val="4C4C4C"/>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cSld name="TITLE_AND_BODY 2">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E1001A"/>
              </a:buClr>
              <a:buSzPts val="2800"/>
              <a:buFont typeface="Aria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 name="Google Shape;78;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rgbClr val="D3001C"/>
              </a:buClr>
              <a:buSzPts val="1800"/>
              <a:buFont typeface="Arial"/>
              <a:buChar char="●"/>
              <a:defRPr sz="1800" b="0" i="0" u="none" strike="noStrike" cap="none">
                <a:solidFill>
                  <a:srgbClr val="606060"/>
                </a:solidFill>
                <a:latin typeface="Arial"/>
                <a:ea typeface="Arial"/>
                <a:cs typeface="Arial"/>
                <a:sym typeface="Arial"/>
              </a:defRPr>
            </a:lvl1pPr>
            <a:lvl2pPr marL="914400" marR="0" lvl="1" indent="-317500" algn="l" rtl="0">
              <a:lnSpc>
                <a:spcPct val="100000"/>
              </a:lnSpc>
              <a:spcBef>
                <a:spcPts val="1600"/>
              </a:spcBef>
              <a:spcAft>
                <a:spcPts val="0"/>
              </a:spcAft>
              <a:buClr>
                <a:srgbClr val="606060"/>
              </a:buClr>
              <a:buSzPts val="1400"/>
              <a:buFont typeface="Arial"/>
              <a:buChar char="○"/>
              <a:defRPr sz="2800" b="0" i="0" u="none" strike="noStrike" cap="none">
                <a:solidFill>
                  <a:srgbClr val="606060"/>
                </a:solidFill>
                <a:latin typeface="Arial"/>
                <a:ea typeface="Arial"/>
                <a:cs typeface="Arial"/>
                <a:sym typeface="Arial"/>
              </a:defRPr>
            </a:lvl2pPr>
            <a:lvl3pPr marL="1371600" marR="0" lvl="2" indent="-317500" algn="l" rtl="0">
              <a:lnSpc>
                <a:spcPct val="100000"/>
              </a:lnSpc>
              <a:spcBef>
                <a:spcPts val="1600"/>
              </a:spcBef>
              <a:spcAft>
                <a:spcPts val="0"/>
              </a:spcAft>
              <a:buClr>
                <a:schemeClr val="dk1"/>
              </a:buClr>
              <a:buSzPts val="1400"/>
              <a:buFont typeface="Arial"/>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4pPr>
            <a:lvl5pPr marL="2286000" marR="0" lvl="4" indent="-317500" algn="l" rtl="0">
              <a:lnSpc>
                <a:spcPct val="100000"/>
              </a:lnSpc>
              <a:spcBef>
                <a:spcPts val="1600"/>
              </a:spcBef>
              <a:spcAft>
                <a:spcPts val="0"/>
              </a:spcAft>
              <a:buClr>
                <a:srgbClr val="D3001C"/>
              </a:buClr>
              <a:buSzPts val="1400"/>
              <a:buFont typeface="Arial"/>
              <a:buChar char="○"/>
              <a:defRPr sz="1600" b="0" i="0" u="none" strike="noStrike" cap="none">
                <a:solidFill>
                  <a:srgbClr val="606060"/>
                </a:solidFill>
                <a:latin typeface="Arial"/>
                <a:ea typeface="Arial"/>
                <a:cs typeface="Arial"/>
                <a:sym typeface="Arial"/>
              </a:defRPr>
            </a:lvl5pPr>
            <a:lvl6pPr marL="2743200" marR="0" lvl="5" indent="-317500" algn="l" rtl="0">
              <a:lnSpc>
                <a:spcPct val="100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6pPr>
            <a:lvl7pPr marL="3200400" marR="0" lvl="6" indent="-317500" algn="l" rtl="0">
              <a:lnSpc>
                <a:spcPct val="100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7pPr>
            <a:lvl8pPr marL="3657600" marR="0" lvl="7" indent="-317500" algn="l" rtl="0">
              <a:lnSpc>
                <a:spcPct val="100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8pPr>
            <a:lvl9pPr marL="4114800" marR="0" lvl="8" indent="-317500" algn="l" rtl="0">
              <a:lnSpc>
                <a:spcPct val="100000"/>
              </a:lnSpc>
              <a:spcBef>
                <a:spcPts val="1600"/>
              </a:spcBef>
              <a:spcAft>
                <a:spcPts val="1600"/>
              </a:spcAft>
              <a:buClr>
                <a:schemeClr val="dk1"/>
              </a:buClr>
              <a:buSzPts val="14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9" name="Google Shape;79;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cours + semaine + video (2)" userDrawn="1">
  <p:cSld name="Titre cours + semaine + video (2)">
    <p:spTree>
      <p:nvGrpSpPr>
        <p:cNvPr id="1" name="Shape 80"/>
        <p:cNvGrpSpPr/>
        <p:nvPr/>
      </p:nvGrpSpPr>
      <p:grpSpPr>
        <a:xfrm>
          <a:off x="0" y="0"/>
          <a:ext cx="0" cy="0"/>
          <a:chOff x="0" y="0"/>
          <a:chExt cx="0" cy="0"/>
        </a:xfrm>
      </p:grpSpPr>
      <p:sp>
        <p:nvSpPr>
          <p:cNvPr id="81" name="Google Shape;81;p20"/>
          <p:cNvSpPr txBox="1">
            <a:spLocks noGrp="1"/>
          </p:cNvSpPr>
          <p:nvPr>
            <p:ph type="ctrTitle"/>
          </p:nvPr>
        </p:nvSpPr>
        <p:spPr>
          <a:xfrm>
            <a:off x="153454" y="106042"/>
            <a:ext cx="8341188" cy="1058962"/>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E1001A"/>
              </a:buClr>
              <a:buSzPts val="3200"/>
              <a:buFont typeface="Arial"/>
              <a:buNone/>
              <a:defRPr sz="32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0"/>
          <p:cNvSpPr txBox="1">
            <a:spLocks noGrp="1"/>
          </p:cNvSpPr>
          <p:nvPr>
            <p:ph type="subTitle" idx="1"/>
          </p:nvPr>
        </p:nvSpPr>
        <p:spPr>
          <a:xfrm>
            <a:off x="423962" y="1267004"/>
            <a:ext cx="7616051" cy="104469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D3001C"/>
              </a:buClr>
              <a:buSzPts val="2800"/>
              <a:buFont typeface="Arial"/>
              <a:buNone/>
              <a:defRPr sz="2800" b="0" i="0" u="none" strike="noStrike" cap="none">
                <a:solidFill>
                  <a:srgbClr val="4C4C4C"/>
                </a:solidFill>
                <a:latin typeface="Arial"/>
                <a:ea typeface="Arial"/>
                <a:cs typeface="Arial"/>
                <a:sym typeface="Arial"/>
              </a:defRPr>
            </a:lvl1pPr>
            <a:lvl2pPr marR="0" lvl="1" algn="ctr" rtl="0">
              <a:lnSpc>
                <a:spcPct val="100000"/>
              </a:lnSpc>
              <a:spcBef>
                <a:spcPts val="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lnSpc>
                <a:spcPct val="100000"/>
              </a:lnSpc>
              <a:spcBef>
                <a:spcPts val="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lnSpc>
                <a:spcPct val="100000"/>
              </a:lnSpc>
              <a:spcBef>
                <a:spcPts val="0"/>
              </a:spcBef>
              <a:spcAft>
                <a:spcPts val="0"/>
              </a:spcAft>
              <a:buClr>
                <a:srgbClr val="D3001C"/>
              </a:buClr>
              <a:buSzPts val="1600"/>
              <a:buFont typeface="Arial"/>
              <a:buNone/>
              <a:defRPr sz="1600" b="0" i="0" u="none" strike="noStrike" cap="none">
                <a:solidFill>
                  <a:srgbClr val="888888"/>
                </a:solidFill>
                <a:latin typeface="Arial"/>
                <a:ea typeface="Arial"/>
                <a:cs typeface="Arial"/>
                <a:sym typeface="Arial"/>
              </a:defRPr>
            </a:lvl5pPr>
            <a:lvl6pPr marR="0" lvl="5"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re cours + liste semaines + vidéo" userDrawn="1">
  <p:cSld name="Titre cours + liste semaines + vidéo">
    <p:spTree>
      <p:nvGrpSpPr>
        <p:cNvPr id="1" name="Shape 86"/>
        <p:cNvGrpSpPr/>
        <p:nvPr/>
      </p:nvGrpSpPr>
      <p:grpSpPr>
        <a:xfrm>
          <a:off x="0" y="0"/>
          <a:ext cx="0" cy="0"/>
          <a:chOff x="0" y="0"/>
          <a:chExt cx="0" cy="0"/>
        </a:xfrm>
      </p:grpSpPr>
      <p:sp>
        <p:nvSpPr>
          <p:cNvPr id="87" name="Google Shape;87;p21"/>
          <p:cNvSpPr txBox="1">
            <a:spLocks noGrp="1"/>
          </p:cNvSpPr>
          <p:nvPr>
            <p:ph type="ctrTitle"/>
          </p:nvPr>
        </p:nvSpPr>
        <p:spPr>
          <a:xfrm>
            <a:off x="153454" y="106042"/>
            <a:ext cx="8485768" cy="66414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E1001A"/>
              </a:buClr>
              <a:buSzPts val="3000"/>
              <a:buFont typeface="Arial"/>
              <a:buNone/>
              <a:defRPr sz="3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1"/>
          <p:cNvSpPr txBox="1">
            <a:spLocks noGrp="1"/>
          </p:cNvSpPr>
          <p:nvPr>
            <p:ph type="subTitle" idx="1"/>
          </p:nvPr>
        </p:nvSpPr>
        <p:spPr>
          <a:xfrm>
            <a:off x="240871" y="770183"/>
            <a:ext cx="5570785" cy="4004927"/>
          </a:xfrm>
          <a:prstGeom prst="rect">
            <a:avLst/>
          </a:prstGeom>
          <a:noFill/>
          <a:ln>
            <a:noFill/>
          </a:ln>
        </p:spPr>
        <p:txBody>
          <a:bodyPr spcFirstLastPara="1" wrap="square" lIns="91425" tIns="45700" rIns="91425" bIns="45700" anchor="t" anchorCtr="0">
            <a:normAutofit/>
          </a:bodyPr>
          <a:lstStyle>
            <a:lvl1pPr marR="0" lvl="0" algn="l" rtl="0">
              <a:lnSpc>
                <a:spcPct val="140000"/>
              </a:lnSpc>
              <a:spcBef>
                <a:spcPts val="0"/>
              </a:spcBef>
              <a:spcAft>
                <a:spcPts val="0"/>
              </a:spcAft>
              <a:buClr>
                <a:srgbClr val="D3001C"/>
              </a:buClr>
              <a:buSzPts val="2000"/>
              <a:buFont typeface="Arial"/>
              <a:buAutoNum type="arabicPeriod"/>
              <a:defRPr sz="2000" b="0" i="0" u="none" strike="noStrike" cap="none">
                <a:solidFill>
                  <a:srgbClr val="4C4C4C"/>
                </a:solidFill>
                <a:latin typeface="Arial"/>
                <a:ea typeface="Arial"/>
                <a:cs typeface="Arial"/>
                <a:sym typeface="Arial"/>
              </a:defRPr>
            </a:lvl1pPr>
            <a:lvl2pPr marR="0" lvl="1" algn="ctr" rtl="0">
              <a:lnSpc>
                <a:spcPct val="100000"/>
              </a:lnSpc>
              <a:spcBef>
                <a:spcPts val="40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lnSpc>
                <a:spcPct val="100000"/>
              </a:lnSpc>
              <a:spcBef>
                <a:spcPts val="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lnSpc>
                <a:spcPct val="100000"/>
              </a:lnSpc>
              <a:spcBef>
                <a:spcPts val="0"/>
              </a:spcBef>
              <a:spcAft>
                <a:spcPts val="0"/>
              </a:spcAft>
              <a:buClr>
                <a:srgbClr val="D3001C"/>
              </a:buClr>
              <a:buSzPts val="1600"/>
              <a:buFont typeface="Arial"/>
              <a:buNone/>
              <a:defRPr sz="1600" b="0" i="0" u="none" strike="noStrike" cap="none">
                <a:solidFill>
                  <a:srgbClr val="888888"/>
                </a:solidFill>
                <a:latin typeface="Arial"/>
                <a:ea typeface="Arial"/>
                <a:cs typeface="Arial"/>
                <a:sym typeface="Arial"/>
              </a:defRPr>
            </a:lvl5pPr>
            <a:lvl6pPr marR="0" lvl="5"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89" name="Google Shape;89;p21"/>
          <p:cNvSpPr/>
          <p:nvPr/>
        </p:nvSpPr>
        <p:spPr>
          <a:xfrm>
            <a:off x="240871" y="4775112"/>
            <a:ext cx="1607131" cy="368387"/>
          </a:xfrm>
          <a:prstGeom prst="round2SameRect">
            <a:avLst>
              <a:gd name="adj1" fmla="val 16667"/>
              <a:gd name="adj2" fmla="val 0"/>
            </a:avLst>
          </a:prstGeom>
          <a:solidFill>
            <a:srgbClr val="E1001A"/>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semaine + liste séquences semaine">
  <p:cSld name="Titre semaine + liste séquences semaine">
    <p:spTree>
      <p:nvGrpSpPr>
        <p:cNvPr id="1" name="Shape 92"/>
        <p:cNvGrpSpPr/>
        <p:nvPr/>
      </p:nvGrpSpPr>
      <p:grpSpPr>
        <a:xfrm>
          <a:off x="0" y="0"/>
          <a:ext cx="0" cy="0"/>
          <a:chOff x="0" y="0"/>
          <a:chExt cx="0" cy="0"/>
        </a:xfrm>
      </p:grpSpPr>
      <p:sp>
        <p:nvSpPr>
          <p:cNvPr id="93" name="Google Shape;93;p22"/>
          <p:cNvSpPr txBox="1">
            <a:spLocks noGrp="1"/>
          </p:cNvSpPr>
          <p:nvPr>
            <p:ph type="title"/>
          </p:nvPr>
        </p:nvSpPr>
        <p:spPr>
          <a:xfrm>
            <a:off x="145397" y="121269"/>
            <a:ext cx="8381082" cy="59436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E1001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2"/>
          <p:cNvSpPr txBox="1">
            <a:spLocks noGrp="1"/>
          </p:cNvSpPr>
          <p:nvPr>
            <p:ph type="body" idx="1"/>
          </p:nvPr>
        </p:nvSpPr>
        <p:spPr>
          <a:xfrm>
            <a:off x="145396" y="732611"/>
            <a:ext cx="6478602" cy="373883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30000"/>
              </a:lnSpc>
              <a:spcBef>
                <a:spcPts val="0"/>
              </a:spcBef>
              <a:spcAft>
                <a:spcPts val="0"/>
              </a:spcAft>
              <a:buClr>
                <a:srgbClr val="D3001C"/>
              </a:buClr>
              <a:buSzPts val="2000"/>
              <a:buFont typeface="Arial"/>
              <a:buChar char="•"/>
              <a:defRPr sz="2000" b="0" i="0" u="none" strike="noStrike" cap="none">
                <a:solidFill>
                  <a:srgbClr val="4C4C4C"/>
                </a:solidFill>
                <a:latin typeface="Arial"/>
                <a:ea typeface="Arial"/>
                <a:cs typeface="Arial"/>
                <a:sym typeface="Arial"/>
              </a:defRPr>
            </a:lvl1pPr>
            <a:lvl2pPr marL="914400" marR="0" lvl="1" indent="-299719" algn="l" rtl="0">
              <a:lnSpc>
                <a:spcPct val="100000"/>
              </a:lnSpc>
              <a:spcBef>
                <a:spcPts val="400"/>
              </a:spcBef>
              <a:spcAft>
                <a:spcPts val="0"/>
              </a:spcAft>
              <a:buClr>
                <a:srgbClr val="E1001A"/>
              </a:buClr>
              <a:buSzPts val="1120"/>
              <a:buFont typeface="Arial"/>
              <a:buAutoNum type="arabicPeriod"/>
              <a:defRPr sz="1600" b="0" i="0" u="none" strike="noStrike" cap="none">
                <a:solidFill>
                  <a:srgbClr val="4C4C4C"/>
                </a:solidFill>
                <a:latin typeface="Arial"/>
                <a:ea typeface="Arial"/>
                <a:cs typeface="Arial"/>
                <a:sym typeface="Arial"/>
              </a:defRPr>
            </a:lvl2pPr>
            <a:lvl3pPr marL="1371600" marR="0" lvl="2" indent="-299719" algn="l" rtl="0">
              <a:lnSpc>
                <a:spcPct val="100000"/>
              </a:lnSpc>
              <a:spcBef>
                <a:spcPts val="0"/>
              </a:spcBef>
              <a:spcAft>
                <a:spcPts val="0"/>
              </a:spcAft>
              <a:buClr>
                <a:schemeClr val="lt2"/>
              </a:buClr>
              <a:buSzPts val="1120"/>
              <a:buFont typeface="Arial"/>
              <a:buAutoNum type="arabicPeriod"/>
              <a:defRPr sz="1600" b="0" i="0" u="none" strike="noStrike" cap="none">
                <a:solidFill>
                  <a:srgbClr val="4C4C4C"/>
                </a:solidFill>
                <a:latin typeface="Arial"/>
                <a:ea typeface="Arial"/>
                <a:cs typeface="Arial"/>
                <a:sym typeface="Arial"/>
              </a:defRPr>
            </a:lvl3pPr>
            <a:lvl4pPr marL="1828800" marR="0" lvl="3" indent="-299719" algn="l" rtl="0">
              <a:lnSpc>
                <a:spcPct val="100000"/>
              </a:lnSpc>
              <a:spcBef>
                <a:spcPts val="0"/>
              </a:spcBef>
              <a:spcAft>
                <a:spcPts val="0"/>
              </a:spcAft>
              <a:buClr>
                <a:schemeClr val="lt2"/>
              </a:buClr>
              <a:buSzPts val="1120"/>
              <a:buFont typeface="Arial"/>
              <a:buAutoNum type="arabicPeriod"/>
              <a:defRPr sz="1600" b="0" i="0" u="none" strike="noStrike" cap="none">
                <a:solidFill>
                  <a:srgbClr val="4C4C4C"/>
                </a:solidFill>
                <a:latin typeface="Arial"/>
                <a:ea typeface="Arial"/>
                <a:cs typeface="Arial"/>
                <a:sym typeface="Arial"/>
              </a:defRPr>
            </a:lvl4pPr>
            <a:lvl5pPr marL="2286000" marR="0" lvl="4" indent="-299720" algn="l" rtl="0">
              <a:lnSpc>
                <a:spcPct val="100000"/>
              </a:lnSpc>
              <a:spcBef>
                <a:spcPts val="0"/>
              </a:spcBef>
              <a:spcAft>
                <a:spcPts val="0"/>
              </a:spcAft>
              <a:buClr>
                <a:srgbClr val="E1001A"/>
              </a:buClr>
              <a:buSzPts val="1120"/>
              <a:buFont typeface="Arial"/>
              <a:buAutoNum type="arabicPeriod"/>
              <a:defRPr sz="1600" b="0" i="0" u="none" strike="noStrike" cap="none">
                <a:solidFill>
                  <a:srgbClr val="4C4C4C"/>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5" name="Google Shape;95;p22"/>
          <p:cNvSpPr/>
          <p:nvPr/>
        </p:nvSpPr>
        <p:spPr>
          <a:xfrm>
            <a:off x="240871" y="4775112"/>
            <a:ext cx="1607131" cy="368387"/>
          </a:xfrm>
          <a:prstGeom prst="round2SameRect">
            <a:avLst>
              <a:gd name="adj1" fmla="val 16667"/>
              <a:gd name="adj2" fmla="val 0"/>
            </a:avLst>
          </a:prstGeom>
          <a:solidFill>
            <a:srgbClr val="E1001A"/>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pt-PT" sz="1600" b="0" i="0" u="none" strike="noStrike" cap="none">
                <a:solidFill>
                  <a:srgbClr val="FFFFFF"/>
                </a:solidFill>
                <a:latin typeface="Arial"/>
                <a:ea typeface="Arial"/>
                <a:cs typeface="Arial"/>
                <a:sym typeface="Arial"/>
              </a:rPr>
              <a:t>Vincent Roca</a:t>
            </a:r>
            <a:endParaRPr sz="1400" b="0" i="0" u="none" strike="noStrike" cap="none">
              <a:solidFill>
                <a:srgbClr val="000000"/>
              </a:solidFill>
              <a:latin typeface="Arial"/>
              <a:ea typeface="Arial"/>
              <a:cs typeface="Arial"/>
              <a:sym typeface="Arial"/>
            </a:endParaRPr>
          </a:p>
        </p:txBody>
      </p:sp>
      <p:sp>
        <p:nvSpPr>
          <p:cNvPr id="96" name="Google Shape;96;p22"/>
          <p:cNvSpPr txBox="1">
            <a:spLocks noGrp="1"/>
          </p:cNvSpPr>
          <p:nvPr>
            <p:ph type="body" idx="2"/>
          </p:nvPr>
        </p:nvSpPr>
        <p:spPr>
          <a:xfrm>
            <a:off x="1847850" y="4830300"/>
            <a:ext cx="4882529" cy="29031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D3001C"/>
              </a:buClr>
              <a:buSzPts val="1400"/>
              <a:buFont typeface="Arial"/>
              <a:buNone/>
              <a:defRPr sz="1400" b="0" i="0" u="none" strike="noStrike" cap="small">
                <a:solidFill>
                  <a:schemeClr val="lt2"/>
                </a:solidFill>
                <a:latin typeface="Arial"/>
                <a:ea typeface="Arial"/>
                <a:cs typeface="Arial"/>
                <a:sym typeface="Arial"/>
              </a:defRPr>
            </a:lvl1pPr>
            <a:lvl2pPr marL="914400" marR="0" lvl="1" indent="-406400" algn="l" rtl="0">
              <a:lnSpc>
                <a:spcPct val="100000"/>
              </a:lnSpc>
              <a:spcBef>
                <a:spcPts val="0"/>
              </a:spcBef>
              <a:spcAft>
                <a:spcPts val="0"/>
              </a:spcAft>
              <a:buClr>
                <a:srgbClr val="606060"/>
              </a:buClr>
              <a:buSzPts val="2800"/>
              <a:buFont typeface="Arial"/>
              <a:buChar char="–"/>
              <a:defRPr sz="2800" b="0" i="0" u="none" strike="noStrike" cap="none">
                <a:solidFill>
                  <a:srgbClr val="606060"/>
                </a:solidFill>
                <a:latin typeface="Arial"/>
                <a:ea typeface="Arial"/>
                <a:cs typeface="Arial"/>
                <a:sym typeface="Arial"/>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30200" algn="l" rtl="0">
              <a:lnSpc>
                <a:spcPct val="100000"/>
              </a:lnSpc>
              <a:spcBef>
                <a:spcPts val="0"/>
              </a:spcBef>
              <a:spcAft>
                <a:spcPts val="0"/>
              </a:spcAft>
              <a:buClr>
                <a:srgbClr val="D3001C"/>
              </a:buClr>
              <a:buSzPts val="1600"/>
              <a:buFont typeface="Arial"/>
              <a:buChar char="»"/>
              <a:defRPr sz="1600" b="0" i="0" u="none" strike="noStrike" cap="none">
                <a:solidFill>
                  <a:srgbClr val="606060"/>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eux contenus + video">
  <p:cSld name="Deux contenus + video">
    <p:spTree>
      <p:nvGrpSpPr>
        <p:cNvPr id="1" name="Shape 97"/>
        <p:cNvGrpSpPr/>
        <p:nvPr/>
      </p:nvGrpSpPr>
      <p:grpSpPr>
        <a:xfrm>
          <a:off x="0" y="0"/>
          <a:ext cx="0" cy="0"/>
          <a:chOff x="0" y="0"/>
          <a:chExt cx="0" cy="0"/>
        </a:xfrm>
      </p:grpSpPr>
      <p:sp>
        <p:nvSpPr>
          <p:cNvPr id="98" name="Google Shape;98;p23"/>
          <p:cNvSpPr txBox="1">
            <a:spLocks noGrp="1"/>
          </p:cNvSpPr>
          <p:nvPr>
            <p:ph type="body" idx="1"/>
          </p:nvPr>
        </p:nvSpPr>
        <p:spPr>
          <a:xfrm>
            <a:off x="251863" y="868937"/>
            <a:ext cx="4235057" cy="3044759"/>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600"/>
              </a:spcBef>
              <a:spcAft>
                <a:spcPts val="0"/>
              </a:spcAft>
              <a:buClr>
                <a:srgbClr val="D3001C"/>
              </a:buClr>
              <a:buSzPts val="2000"/>
              <a:buFont typeface="Arial"/>
              <a:buChar char="•"/>
              <a:defRPr sz="2000" b="0" i="0" u="none" strike="noStrike" cap="none">
                <a:solidFill>
                  <a:srgbClr val="4C4C4C"/>
                </a:solidFill>
                <a:latin typeface="Arial"/>
                <a:ea typeface="Arial"/>
                <a:cs typeface="Arial"/>
                <a:sym typeface="Arial"/>
              </a:defRPr>
            </a:lvl1pPr>
            <a:lvl2pPr marL="914400" marR="0" lvl="1" indent="-308610" algn="l" rtl="0">
              <a:lnSpc>
                <a:spcPct val="100000"/>
              </a:lnSpc>
              <a:spcBef>
                <a:spcPts val="600"/>
              </a:spcBef>
              <a:spcAft>
                <a:spcPts val="0"/>
              </a:spcAft>
              <a:buClr>
                <a:srgbClr val="E1001A"/>
              </a:buClr>
              <a:buSzPts val="1260"/>
              <a:buFont typeface="Noto Sans Symbols"/>
              <a:buChar char="▪"/>
              <a:defRPr sz="1800" b="0" i="0" u="none" strike="noStrike" cap="none">
                <a:solidFill>
                  <a:srgbClr val="4C4C4C"/>
                </a:solidFill>
                <a:latin typeface="Arial"/>
                <a:ea typeface="Arial"/>
                <a:cs typeface="Arial"/>
                <a:sym typeface="Arial"/>
              </a:defRPr>
            </a:lvl2pPr>
            <a:lvl3pPr marL="1371600" marR="0" lvl="2" indent="-308610" algn="l" rtl="0">
              <a:lnSpc>
                <a:spcPct val="100000"/>
              </a:lnSpc>
              <a:spcBef>
                <a:spcPts val="600"/>
              </a:spcBef>
              <a:spcAft>
                <a:spcPts val="0"/>
              </a:spcAft>
              <a:buClr>
                <a:schemeClr val="lt2"/>
              </a:buClr>
              <a:buSzPts val="1260"/>
              <a:buFont typeface="Noto Sans Symbols"/>
              <a:buChar char="✔"/>
              <a:defRPr sz="1800" b="0" i="0" u="none" strike="noStrike" cap="none">
                <a:solidFill>
                  <a:srgbClr val="4C4C4C"/>
                </a:solidFill>
                <a:latin typeface="Arial"/>
                <a:ea typeface="Arial"/>
                <a:cs typeface="Arial"/>
                <a:sym typeface="Arial"/>
              </a:defRPr>
            </a:lvl3pPr>
            <a:lvl4pPr marL="1828800" marR="0" lvl="3" indent="-308610" algn="l" rtl="0">
              <a:lnSpc>
                <a:spcPct val="100000"/>
              </a:lnSpc>
              <a:spcBef>
                <a:spcPts val="600"/>
              </a:spcBef>
              <a:spcAft>
                <a:spcPts val="0"/>
              </a:spcAft>
              <a:buClr>
                <a:schemeClr val="lt2"/>
              </a:buClr>
              <a:buSzPts val="1260"/>
              <a:buFont typeface="Noto Sans Symbols"/>
              <a:buChar char="✔"/>
              <a:defRPr sz="1800" b="0" i="0" u="none" strike="noStrike" cap="none">
                <a:solidFill>
                  <a:srgbClr val="4C4C4C"/>
                </a:solidFill>
                <a:latin typeface="Arial"/>
                <a:ea typeface="Arial"/>
                <a:cs typeface="Arial"/>
                <a:sym typeface="Arial"/>
              </a:defRPr>
            </a:lvl4pPr>
            <a:lvl5pPr marL="2286000" marR="0" lvl="4" indent="-308610" algn="l" rtl="0">
              <a:lnSpc>
                <a:spcPct val="100000"/>
              </a:lnSpc>
              <a:spcBef>
                <a:spcPts val="600"/>
              </a:spcBef>
              <a:spcAft>
                <a:spcPts val="0"/>
              </a:spcAft>
              <a:buClr>
                <a:srgbClr val="E1001A"/>
              </a:buClr>
              <a:buSzPts val="1260"/>
              <a:buFont typeface="Noto Sans Symbols"/>
              <a:buChar char="✔"/>
              <a:defRPr sz="1800" b="0" i="0" u="none" strike="noStrike" cap="none">
                <a:solidFill>
                  <a:srgbClr val="4C4C4C"/>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9" name="Google Shape;99;p23"/>
          <p:cNvSpPr txBox="1">
            <a:spLocks noGrp="1"/>
          </p:cNvSpPr>
          <p:nvPr>
            <p:ph type="body" idx="2"/>
          </p:nvPr>
        </p:nvSpPr>
        <p:spPr>
          <a:xfrm>
            <a:off x="4688454" y="860669"/>
            <a:ext cx="4209336" cy="2474563"/>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600"/>
              </a:spcBef>
              <a:spcAft>
                <a:spcPts val="0"/>
              </a:spcAft>
              <a:buClr>
                <a:srgbClr val="D3001C"/>
              </a:buClr>
              <a:buSzPts val="2000"/>
              <a:buFont typeface="Arial"/>
              <a:buChar char="•"/>
              <a:defRPr sz="2000" b="0" i="0" u="none" strike="noStrike" cap="none">
                <a:solidFill>
                  <a:srgbClr val="4C4C4C"/>
                </a:solidFill>
                <a:latin typeface="Arial"/>
                <a:ea typeface="Arial"/>
                <a:cs typeface="Arial"/>
                <a:sym typeface="Arial"/>
              </a:defRPr>
            </a:lvl1pPr>
            <a:lvl2pPr marL="914400" marR="0" lvl="1" indent="-308610" algn="l" rtl="0">
              <a:lnSpc>
                <a:spcPct val="100000"/>
              </a:lnSpc>
              <a:spcBef>
                <a:spcPts val="600"/>
              </a:spcBef>
              <a:spcAft>
                <a:spcPts val="0"/>
              </a:spcAft>
              <a:buClr>
                <a:srgbClr val="E1001A"/>
              </a:buClr>
              <a:buSzPts val="1260"/>
              <a:buFont typeface="Noto Sans Symbols"/>
              <a:buChar char="▪"/>
              <a:defRPr sz="1800" b="0" i="0" u="none" strike="noStrike" cap="none">
                <a:solidFill>
                  <a:srgbClr val="4C4C4C"/>
                </a:solidFill>
                <a:latin typeface="Arial"/>
                <a:ea typeface="Arial"/>
                <a:cs typeface="Arial"/>
                <a:sym typeface="Arial"/>
              </a:defRPr>
            </a:lvl2pPr>
            <a:lvl3pPr marL="1371600" marR="0" lvl="2" indent="-308610" algn="l" rtl="0">
              <a:lnSpc>
                <a:spcPct val="100000"/>
              </a:lnSpc>
              <a:spcBef>
                <a:spcPts val="600"/>
              </a:spcBef>
              <a:spcAft>
                <a:spcPts val="0"/>
              </a:spcAft>
              <a:buClr>
                <a:schemeClr val="lt2"/>
              </a:buClr>
              <a:buSzPts val="1260"/>
              <a:buFont typeface="Noto Sans Symbols"/>
              <a:buChar char="✔"/>
              <a:defRPr sz="1800" b="0" i="0" u="none" strike="noStrike" cap="none">
                <a:solidFill>
                  <a:srgbClr val="4C4C4C"/>
                </a:solidFill>
                <a:latin typeface="Arial"/>
                <a:ea typeface="Arial"/>
                <a:cs typeface="Arial"/>
                <a:sym typeface="Arial"/>
              </a:defRPr>
            </a:lvl3pPr>
            <a:lvl4pPr marL="1828800" marR="0" lvl="3" indent="-308610" algn="l" rtl="0">
              <a:lnSpc>
                <a:spcPct val="100000"/>
              </a:lnSpc>
              <a:spcBef>
                <a:spcPts val="600"/>
              </a:spcBef>
              <a:spcAft>
                <a:spcPts val="0"/>
              </a:spcAft>
              <a:buClr>
                <a:schemeClr val="lt2"/>
              </a:buClr>
              <a:buSzPts val="1260"/>
              <a:buFont typeface="Noto Sans Symbols"/>
              <a:buChar char="✔"/>
              <a:defRPr sz="1800" b="0" i="0" u="none" strike="noStrike" cap="none">
                <a:solidFill>
                  <a:srgbClr val="4C4C4C"/>
                </a:solidFill>
                <a:latin typeface="Arial"/>
                <a:ea typeface="Arial"/>
                <a:cs typeface="Arial"/>
                <a:sym typeface="Arial"/>
              </a:defRPr>
            </a:lvl4pPr>
            <a:lvl5pPr marL="2286000" marR="0" lvl="4" indent="-308610" algn="l" rtl="0">
              <a:lnSpc>
                <a:spcPct val="100000"/>
              </a:lnSpc>
              <a:spcBef>
                <a:spcPts val="600"/>
              </a:spcBef>
              <a:spcAft>
                <a:spcPts val="0"/>
              </a:spcAft>
              <a:buClr>
                <a:srgbClr val="E1001A"/>
              </a:buClr>
              <a:buSzPts val="1260"/>
              <a:buFont typeface="Noto Sans Symbols"/>
              <a:buChar char="✔"/>
              <a:defRPr sz="1800" b="0" i="0" u="none" strike="noStrike" cap="none">
                <a:solidFill>
                  <a:srgbClr val="4C4C4C"/>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0" name="Google Shape;100;p23"/>
          <p:cNvSpPr txBox="1">
            <a:spLocks noGrp="1"/>
          </p:cNvSpPr>
          <p:nvPr>
            <p:ph type="title"/>
          </p:nvPr>
        </p:nvSpPr>
        <p:spPr>
          <a:xfrm>
            <a:off x="145397" y="136073"/>
            <a:ext cx="8410599" cy="59436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E1001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3"/>
          <p:cNvSpPr/>
          <p:nvPr/>
        </p:nvSpPr>
        <p:spPr>
          <a:xfrm>
            <a:off x="283991" y="4881035"/>
            <a:ext cx="630529" cy="259663"/>
          </a:xfrm>
          <a:prstGeom prst="round2SameRect">
            <a:avLst>
              <a:gd name="adj1" fmla="val 16667"/>
              <a:gd name="adj2" fmla="val 0"/>
            </a:avLst>
          </a:prstGeom>
          <a:solidFill>
            <a:srgbClr val="DEDEDE"/>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C4C4C"/>
              </a:buClr>
              <a:buSzPts val="1100"/>
              <a:buFont typeface="Arial"/>
              <a:buNone/>
            </a:pPr>
            <a:fld id="{00000000-1234-1234-1234-123412341234}" type="slidenum">
              <a:rPr lang="pt-PT" sz="1100" b="0" i="0" u="none" strike="noStrike" cap="none">
                <a:solidFill>
                  <a:srgbClr val="4C4C4C"/>
                </a:solidFill>
                <a:latin typeface="Arial"/>
                <a:ea typeface="Arial"/>
                <a:cs typeface="Arial"/>
                <a:sym typeface="Arial"/>
              </a:rPr>
              <a:t>‹#›</a:t>
            </a:fld>
            <a:endParaRPr sz="1100" b="0" i="0" u="none" strike="noStrike" cap="none">
              <a:solidFill>
                <a:srgbClr val="4C4C4C"/>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 contenus ss video">
  <p:cSld name="2 contenus ss video">
    <p:spTree>
      <p:nvGrpSpPr>
        <p:cNvPr id="1" name="Shape 102"/>
        <p:cNvGrpSpPr/>
        <p:nvPr/>
      </p:nvGrpSpPr>
      <p:grpSpPr>
        <a:xfrm>
          <a:off x="0" y="0"/>
          <a:ext cx="0" cy="0"/>
          <a:chOff x="0" y="0"/>
          <a:chExt cx="0" cy="0"/>
        </a:xfrm>
      </p:grpSpPr>
      <p:sp>
        <p:nvSpPr>
          <p:cNvPr id="103" name="Google Shape;103;p24"/>
          <p:cNvSpPr txBox="1">
            <a:spLocks noGrp="1"/>
          </p:cNvSpPr>
          <p:nvPr>
            <p:ph type="body" idx="1"/>
          </p:nvPr>
        </p:nvSpPr>
        <p:spPr>
          <a:xfrm>
            <a:off x="457200" y="847643"/>
            <a:ext cx="4108670" cy="717444"/>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D3001C"/>
              </a:buClr>
              <a:buSzPts val="2400"/>
              <a:buFont typeface="Arial"/>
              <a:buNone/>
              <a:defRPr sz="2400" b="1" i="0" u="none" strike="noStrike" cap="none">
                <a:solidFill>
                  <a:srgbClr val="4C4C4C"/>
                </a:solidFill>
                <a:latin typeface="Arial"/>
                <a:ea typeface="Arial"/>
                <a:cs typeface="Arial"/>
                <a:sym typeface="Arial"/>
              </a:defRPr>
            </a:lvl1pPr>
            <a:lvl2pPr marL="914400" marR="0" lvl="1" indent="-228600" algn="l" rtl="0">
              <a:lnSpc>
                <a:spcPct val="100000"/>
              </a:lnSpc>
              <a:spcBef>
                <a:spcPts val="0"/>
              </a:spcBef>
              <a:spcAft>
                <a:spcPts val="0"/>
              </a:spcAft>
              <a:buClr>
                <a:srgbClr val="606060"/>
              </a:buClr>
              <a:buSzPts val="2000"/>
              <a:buFont typeface="Arial"/>
              <a:buNone/>
              <a:defRPr sz="2000" b="1" i="0" u="none" strike="noStrike" cap="none">
                <a:solidFill>
                  <a:srgbClr val="606060"/>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D3001C"/>
              </a:buClr>
              <a:buSzPts val="1600"/>
              <a:buFont typeface="Arial"/>
              <a:buNone/>
              <a:defRPr sz="1600" b="1" i="0" u="none" strike="noStrike" cap="none">
                <a:solidFill>
                  <a:srgbClr val="606060"/>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04" name="Google Shape;104;p24"/>
          <p:cNvSpPr txBox="1">
            <a:spLocks noGrp="1"/>
          </p:cNvSpPr>
          <p:nvPr>
            <p:ph type="body" idx="2"/>
          </p:nvPr>
        </p:nvSpPr>
        <p:spPr>
          <a:xfrm>
            <a:off x="4725777" y="847643"/>
            <a:ext cx="4133657" cy="717444"/>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D3001C"/>
              </a:buClr>
              <a:buSzPts val="2400"/>
              <a:buFont typeface="Arial"/>
              <a:buNone/>
              <a:defRPr sz="2400" b="1" i="0" u="none" strike="noStrike" cap="none">
                <a:solidFill>
                  <a:srgbClr val="4C4C4C"/>
                </a:solidFill>
                <a:latin typeface="Arial"/>
                <a:ea typeface="Arial"/>
                <a:cs typeface="Arial"/>
                <a:sym typeface="Arial"/>
              </a:defRPr>
            </a:lvl1pPr>
            <a:lvl2pPr marL="914400" marR="0" lvl="1" indent="-228600" algn="l" rtl="0">
              <a:lnSpc>
                <a:spcPct val="100000"/>
              </a:lnSpc>
              <a:spcBef>
                <a:spcPts val="0"/>
              </a:spcBef>
              <a:spcAft>
                <a:spcPts val="0"/>
              </a:spcAft>
              <a:buClr>
                <a:srgbClr val="606060"/>
              </a:buClr>
              <a:buSzPts val="2000"/>
              <a:buFont typeface="Arial"/>
              <a:buNone/>
              <a:defRPr sz="2000" b="1" i="0" u="none" strike="noStrike" cap="none">
                <a:solidFill>
                  <a:srgbClr val="606060"/>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D3001C"/>
              </a:buClr>
              <a:buSzPts val="1600"/>
              <a:buFont typeface="Arial"/>
              <a:buNone/>
              <a:defRPr sz="1600" b="1" i="0" u="none" strike="noStrike" cap="none">
                <a:solidFill>
                  <a:srgbClr val="606060"/>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05" name="Google Shape;105;p24"/>
          <p:cNvSpPr txBox="1">
            <a:spLocks noGrp="1"/>
          </p:cNvSpPr>
          <p:nvPr>
            <p:ph type="body" idx="3"/>
          </p:nvPr>
        </p:nvSpPr>
        <p:spPr>
          <a:xfrm>
            <a:off x="447435" y="1634321"/>
            <a:ext cx="4118601" cy="3044759"/>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600"/>
              </a:spcBef>
              <a:spcAft>
                <a:spcPts val="0"/>
              </a:spcAft>
              <a:buClr>
                <a:srgbClr val="D3001C"/>
              </a:buClr>
              <a:buSzPts val="2000"/>
              <a:buFont typeface="Arial"/>
              <a:buChar char="•"/>
              <a:defRPr sz="2000" b="0" i="0" u="none" strike="noStrike" cap="none">
                <a:solidFill>
                  <a:srgbClr val="4C4C4C"/>
                </a:solidFill>
                <a:latin typeface="Arial"/>
                <a:ea typeface="Arial"/>
                <a:cs typeface="Arial"/>
                <a:sym typeface="Arial"/>
              </a:defRPr>
            </a:lvl1pPr>
            <a:lvl2pPr marL="914400" marR="0" lvl="1" indent="-308610" algn="l" rtl="0">
              <a:lnSpc>
                <a:spcPct val="100000"/>
              </a:lnSpc>
              <a:spcBef>
                <a:spcPts val="600"/>
              </a:spcBef>
              <a:spcAft>
                <a:spcPts val="0"/>
              </a:spcAft>
              <a:buClr>
                <a:srgbClr val="E1001A"/>
              </a:buClr>
              <a:buSzPts val="1260"/>
              <a:buFont typeface="Noto Sans Symbols"/>
              <a:buChar char="▪"/>
              <a:defRPr sz="1800" b="0" i="0" u="none" strike="noStrike" cap="none">
                <a:solidFill>
                  <a:srgbClr val="4C4C4C"/>
                </a:solidFill>
                <a:latin typeface="Arial"/>
                <a:ea typeface="Arial"/>
                <a:cs typeface="Arial"/>
                <a:sym typeface="Arial"/>
              </a:defRPr>
            </a:lvl2pPr>
            <a:lvl3pPr marL="1371600" marR="0" lvl="2" indent="-308610" algn="l" rtl="0">
              <a:lnSpc>
                <a:spcPct val="100000"/>
              </a:lnSpc>
              <a:spcBef>
                <a:spcPts val="600"/>
              </a:spcBef>
              <a:spcAft>
                <a:spcPts val="0"/>
              </a:spcAft>
              <a:buClr>
                <a:schemeClr val="lt2"/>
              </a:buClr>
              <a:buSzPts val="1260"/>
              <a:buFont typeface="Noto Sans Symbols"/>
              <a:buChar char="✔"/>
              <a:defRPr sz="1800" b="0" i="0" u="none" strike="noStrike" cap="none">
                <a:solidFill>
                  <a:srgbClr val="4C4C4C"/>
                </a:solidFill>
                <a:latin typeface="Arial"/>
                <a:ea typeface="Arial"/>
                <a:cs typeface="Arial"/>
                <a:sym typeface="Arial"/>
              </a:defRPr>
            </a:lvl3pPr>
            <a:lvl4pPr marL="1828800" marR="0" lvl="3" indent="-308610" algn="l" rtl="0">
              <a:lnSpc>
                <a:spcPct val="100000"/>
              </a:lnSpc>
              <a:spcBef>
                <a:spcPts val="600"/>
              </a:spcBef>
              <a:spcAft>
                <a:spcPts val="0"/>
              </a:spcAft>
              <a:buClr>
                <a:schemeClr val="lt2"/>
              </a:buClr>
              <a:buSzPts val="1260"/>
              <a:buFont typeface="Noto Sans Symbols"/>
              <a:buChar char="✔"/>
              <a:defRPr sz="1800" b="0" i="0" u="none" strike="noStrike" cap="none">
                <a:solidFill>
                  <a:srgbClr val="4C4C4C"/>
                </a:solidFill>
                <a:latin typeface="Arial"/>
                <a:ea typeface="Arial"/>
                <a:cs typeface="Arial"/>
                <a:sym typeface="Arial"/>
              </a:defRPr>
            </a:lvl4pPr>
            <a:lvl5pPr marL="2286000" marR="0" lvl="4" indent="-308610" algn="l" rtl="0">
              <a:lnSpc>
                <a:spcPct val="100000"/>
              </a:lnSpc>
              <a:spcBef>
                <a:spcPts val="600"/>
              </a:spcBef>
              <a:spcAft>
                <a:spcPts val="0"/>
              </a:spcAft>
              <a:buClr>
                <a:srgbClr val="E1001A"/>
              </a:buClr>
              <a:buSzPts val="1260"/>
              <a:buFont typeface="Noto Sans Symbols"/>
              <a:buChar char="✔"/>
              <a:defRPr sz="1800" b="0" i="0" u="none" strike="noStrike" cap="none">
                <a:solidFill>
                  <a:srgbClr val="4C4C4C"/>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6" name="Google Shape;106;p24"/>
          <p:cNvSpPr txBox="1">
            <a:spLocks noGrp="1"/>
          </p:cNvSpPr>
          <p:nvPr>
            <p:ph type="body" idx="4"/>
          </p:nvPr>
        </p:nvSpPr>
        <p:spPr>
          <a:xfrm>
            <a:off x="4725777" y="1628934"/>
            <a:ext cx="4142021" cy="3044759"/>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600"/>
              </a:spcBef>
              <a:spcAft>
                <a:spcPts val="0"/>
              </a:spcAft>
              <a:buClr>
                <a:srgbClr val="D3001C"/>
              </a:buClr>
              <a:buSzPts val="2000"/>
              <a:buFont typeface="Arial"/>
              <a:buChar char="•"/>
              <a:defRPr sz="2000" b="0" i="0" u="none" strike="noStrike" cap="none">
                <a:solidFill>
                  <a:srgbClr val="4C4C4C"/>
                </a:solidFill>
                <a:latin typeface="Arial"/>
                <a:ea typeface="Arial"/>
                <a:cs typeface="Arial"/>
                <a:sym typeface="Arial"/>
              </a:defRPr>
            </a:lvl1pPr>
            <a:lvl2pPr marL="914400" marR="0" lvl="1" indent="-308610" algn="l" rtl="0">
              <a:lnSpc>
                <a:spcPct val="100000"/>
              </a:lnSpc>
              <a:spcBef>
                <a:spcPts val="600"/>
              </a:spcBef>
              <a:spcAft>
                <a:spcPts val="0"/>
              </a:spcAft>
              <a:buClr>
                <a:srgbClr val="E1001A"/>
              </a:buClr>
              <a:buSzPts val="1260"/>
              <a:buFont typeface="Noto Sans Symbols"/>
              <a:buChar char="▪"/>
              <a:defRPr sz="1800" b="0" i="0" u="none" strike="noStrike" cap="none">
                <a:solidFill>
                  <a:srgbClr val="4C4C4C"/>
                </a:solidFill>
                <a:latin typeface="Arial"/>
                <a:ea typeface="Arial"/>
                <a:cs typeface="Arial"/>
                <a:sym typeface="Arial"/>
              </a:defRPr>
            </a:lvl2pPr>
            <a:lvl3pPr marL="1371600" marR="0" lvl="2" indent="-308610" algn="l" rtl="0">
              <a:lnSpc>
                <a:spcPct val="100000"/>
              </a:lnSpc>
              <a:spcBef>
                <a:spcPts val="600"/>
              </a:spcBef>
              <a:spcAft>
                <a:spcPts val="0"/>
              </a:spcAft>
              <a:buClr>
                <a:schemeClr val="lt2"/>
              </a:buClr>
              <a:buSzPts val="1260"/>
              <a:buFont typeface="Noto Sans Symbols"/>
              <a:buChar char="✔"/>
              <a:defRPr sz="1800" b="0" i="0" u="none" strike="noStrike" cap="none">
                <a:solidFill>
                  <a:srgbClr val="4C4C4C"/>
                </a:solidFill>
                <a:latin typeface="Arial"/>
                <a:ea typeface="Arial"/>
                <a:cs typeface="Arial"/>
                <a:sym typeface="Arial"/>
              </a:defRPr>
            </a:lvl3pPr>
            <a:lvl4pPr marL="1828800" marR="0" lvl="3" indent="-308610" algn="l" rtl="0">
              <a:lnSpc>
                <a:spcPct val="100000"/>
              </a:lnSpc>
              <a:spcBef>
                <a:spcPts val="600"/>
              </a:spcBef>
              <a:spcAft>
                <a:spcPts val="0"/>
              </a:spcAft>
              <a:buClr>
                <a:schemeClr val="lt2"/>
              </a:buClr>
              <a:buSzPts val="1260"/>
              <a:buFont typeface="Noto Sans Symbols"/>
              <a:buChar char="✔"/>
              <a:defRPr sz="1800" b="0" i="0" u="none" strike="noStrike" cap="none">
                <a:solidFill>
                  <a:srgbClr val="4C4C4C"/>
                </a:solidFill>
                <a:latin typeface="Arial"/>
                <a:ea typeface="Arial"/>
                <a:cs typeface="Arial"/>
                <a:sym typeface="Arial"/>
              </a:defRPr>
            </a:lvl4pPr>
            <a:lvl5pPr marL="2286000" marR="0" lvl="4" indent="-308610" algn="l" rtl="0">
              <a:lnSpc>
                <a:spcPct val="100000"/>
              </a:lnSpc>
              <a:spcBef>
                <a:spcPts val="600"/>
              </a:spcBef>
              <a:spcAft>
                <a:spcPts val="0"/>
              </a:spcAft>
              <a:buClr>
                <a:srgbClr val="E1001A"/>
              </a:buClr>
              <a:buSzPts val="1260"/>
              <a:buFont typeface="Noto Sans Symbols"/>
              <a:buChar char="✔"/>
              <a:defRPr sz="1800" b="0" i="0" u="none" strike="noStrike" cap="none">
                <a:solidFill>
                  <a:srgbClr val="4C4C4C"/>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7" name="Google Shape;107;p24"/>
          <p:cNvSpPr txBox="1">
            <a:spLocks noGrp="1"/>
          </p:cNvSpPr>
          <p:nvPr>
            <p:ph type="title"/>
          </p:nvPr>
        </p:nvSpPr>
        <p:spPr>
          <a:xfrm>
            <a:off x="145397" y="136073"/>
            <a:ext cx="8410599" cy="59436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E1001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4"/>
          <p:cNvSpPr/>
          <p:nvPr/>
        </p:nvSpPr>
        <p:spPr>
          <a:xfrm>
            <a:off x="283991" y="4881035"/>
            <a:ext cx="630529" cy="259663"/>
          </a:xfrm>
          <a:prstGeom prst="round2SameRect">
            <a:avLst>
              <a:gd name="adj1" fmla="val 16667"/>
              <a:gd name="adj2" fmla="val 0"/>
            </a:avLst>
          </a:prstGeom>
          <a:solidFill>
            <a:srgbClr val="DEDEDE"/>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C4C4C"/>
              </a:buClr>
              <a:buSzPts val="1100"/>
              <a:buFont typeface="Arial"/>
              <a:buNone/>
            </a:pPr>
            <a:fld id="{00000000-1234-1234-1234-123412341234}" type="slidenum">
              <a:rPr lang="pt-PT" sz="1100" b="0" i="0" u="none" strike="noStrike" cap="none">
                <a:solidFill>
                  <a:srgbClr val="4C4C4C"/>
                </a:solidFill>
                <a:latin typeface="Arial"/>
                <a:ea typeface="Arial"/>
                <a:cs typeface="Arial"/>
                <a:sym typeface="Arial"/>
              </a:rPr>
              <a:t>‹#›</a:t>
            </a:fld>
            <a:endParaRPr sz="1100" b="0" i="0" u="none" strike="noStrike" cap="none">
              <a:solidFill>
                <a:srgbClr val="4C4C4C"/>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re + video plein slide">
  <p:cSld name="Titre + video plein slide">
    <p:spTree>
      <p:nvGrpSpPr>
        <p:cNvPr id="1" name="Shape 109"/>
        <p:cNvGrpSpPr/>
        <p:nvPr/>
      </p:nvGrpSpPr>
      <p:grpSpPr>
        <a:xfrm>
          <a:off x="0" y="0"/>
          <a:ext cx="0" cy="0"/>
          <a:chOff x="0" y="0"/>
          <a:chExt cx="0" cy="0"/>
        </a:xfrm>
      </p:grpSpPr>
      <p:sp>
        <p:nvSpPr>
          <p:cNvPr id="110" name="Google Shape;110;p25"/>
          <p:cNvSpPr txBox="1">
            <a:spLocks noGrp="1"/>
          </p:cNvSpPr>
          <p:nvPr>
            <p:ph type="title"/>
          </p:nvPr>
        </p:nvSpPr>
        <p:spPr>
          <a:xfrm>
            <a:off x="145397" y="136073"/>
            <a:ext cx="8410599" cy="59436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E1001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5"/>
          <p:cNvSpPr/>
          <p:nvPr/>
        </p:nvSpPr>
        <p:spPr>
          <a:xfrm>
            <a:off x="283991" y="4881035"/>
            <a:ext cx="630529" cy="259663"/>
          </a:xfrm>
          <a:prstGeom prst="round2SameRect">
            <a:avLst>
              <a:gd name="adj1" fmla="val 16667"/>
              <a:gd name="adj2" fmla="val 0"/>
            </a:avLst>
          </a:prstGeom>
          <a:solidFill>
            <a:srgbClr val="DEDEDE"/>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C4C4C"/>
              </a:buClr>
              <a:buSzPts val="1100"/>
              <a:buFont typeface="Arial"/>
              <a:buNone/>
            </a:pPr>
            <a:fld id="{00000000-1234-1234-1234-123412341234}" type="slidenum">
              <a:rPr lang="pt-PT" sz="1100" b="0" i="0" u="none" strike="noStrike" cap="none">
                <a:solidFill>
                  <a:srgbClr val="4C4C4C"/>
                </a:solidFill>
                <a:latin typeface="Arial"/>
                <a:ea typeface="Arial"/>
                <a:cs typeface="Arial"/>
                <a:sym typeface="Arial"/>
              </a:rPr>
              <a:t>‹#›</a:t>
            </a:fld>
            <a:endParaRPr sz="1100" b="0" i="0" u="none" strike="noStrike" cap="none">
              <a:solidFill>
                <a:srgbClr val="4C4C4C"/>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re + contenu plein slide">
  <p:cSld name="1_Titre + contenu plein slide">
    <p:spTree>
      <p:nvGrpSpPr>
        <p:cNvPr id="1" name="Shape 112"/>
        <p:cNvGrpSpPr/>
        <p:nvPr/>
      </p:nvGrpSpPr>
      <p:grpSpPr>
        <a:xfrm>
          <a:off x="0" y="0"/>
          <a:ext cx="0" cy="0"/>
          <a:chOff x="0" y="0"/>
          <a:chExt cx="0" cy="0"/>
        </a:xfrm>
      </p:grpSpPr>
      <p:sp>
        <p:nvSpPr>
          <p:cNvPr id="113" name="Google Shape;113;p26"/>
          <p:cNvSpPr txBox="1">
            <a:spLocks noGrp="1"/>
          </p:cNvSpPr>
          <p:nvPr>
            <p:ph type="title"/>
          </p:nvPr>
        </p:nvSpPr>
        <p:spPr>
          <a:xfrm>
            <a:off x="145397" y="136073"/>
            <a:ext cx="8410599" cy="59436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E1001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6"/>
          <p:cNvSpPr/>
          <p:nvPr/>
        </p:nvSpPr>
        <p:spPr>
          <a:xfrm>
            <a:off x="283991" y="4881035"/>
            <a:ext cx="630529" cy="259663"/>
          </a:xfrm>
          <a:prstGeom prst="round2SameRect">
            <a:avLst>
              <a:gd name="adj1" fmla="val 16667"/>
              <a:gd name="adj2" fmla="val 0"/>
            </a:avLst>
          </a:prstGeom>
          <a:solidFill>
            <a:srgbClr val="DEDEDE"/>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C4C4C"/>
              </a:buClr>
              <a:buSzPts val="1100"/>
              <a:buFont typeface="Arial"/>
              <a:buNone/>
            </a:pPr>
            <a:fld id="{00000000-1234-1234-1234-123412341234}" type="slidenum">
              <a:rPr lang="pt-PT" sz="1100" b="0" i="0" u="none" strike="noStrike" cap="none">
                <a:solidFill>
                  <a:srgbClr val="4C4C4C"/>
                </a:solidFill>
                <a:latin typeface="Arial"/>
                <a:ea typeface="Arial"/>
                <a:cs typeface="Arial"/>
                <a:sym typeface="Arial"/>
              </a:rPr>
              <a:t>‹#›</a:t>
            </a:fld>
            <a:endParaRPr sz="1100" b="0" i="0" u="none" strike="noStrike" cap="none">
              <a:solidFill>
                <a:srgbClr val="4C4C4C"/>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cours + semaine + video (2)">
  <p:cSld name="Titre cours + semaine + video (2)">
    <p:spTree>
      <p:nvGrpSpPr>
        <p:cNvPr id="1" name="Shape 23"/>
        <p:cNvGrpSpPr/>
        <p:nvPr/>
      </p:nvGrpSpPr>
      <p:grpSpPr>
        <a:xfrm>
          <a:off x="0" y="0"/>
          <a:ext cx="0" cy="0"/>
          <a:chOff x="0" y="0"/>
          <a:chExt cx="0" cy="0"/>
        </a:xfrm>
      </p:grpSpPr>
      <p:sp>
        <p:nvSpPr>
          <p:cNvPr id="24" name="Google Shape;24;p6"/>
          <p:cNvSpPr txBox="1">
            <a:spLocks noGrp="1"/>
          </p:cNvSpPr>
          <p:nvPr>
            <p:ph type="ctrTitle"/>
          </p:nvPr>
        </p:nvSpPr>
        <p:spPr>
          <a:xfrm>
            <a:off x="153454" y="106042"/>
            <a:ext cx="8341188" cy="1058962"/>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E1001A"/>
              </a:buClr>
              <a:buSzPts val="3200"/>
              <a:buFont typeface="Arial"/>
              <a:buNone/>
              <a:defRPr sz="32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
          <p:cNvSpPr txBox="1">
            <a:spLocks noGrp="1"/>
          </p:cNvSpPr>
          <p:nvPr>
            <p:ph type="subTitle" idx="1"/>
          </p:nvPr>
        </p:nvSpPr>
        <p:spPr>
          <a:xfrm>
            <a:off x="423962" y="1267004"/>
            <a:ext cx="7616051" cy="104469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D3001C"/>
              </a:buClr>
              <a:buSzPts val="2800"/>
              <a:buFont typeface="Arial"/>
              <a:buNone/>
              <a:defRPr sz="2800" b="0" i="0" u="none" strike="noStrike" cap="none">
                <a:solidFill>
                  <a:srgbClr val="4C4C4C"/>
                </a:solidFill>
                <a:latin typeface="Arial"/>
                <a:ea typeface="Arial"/>
                <a:cs typeface="Arial"/>
                <a:sym typeface="Arial"/>
              </a:defRPr>
            </a:lvl1pPr>
            <a:lvl2pPr marR="0" lvl="1" algn="ctr" rtl="0">
              <a:lnSpc>
                <a:spcPct val="100000"/>
              </a:lnSpc>
              <a:spcBef>
                <a:spcPts val="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lnSpc>
                <a:spcPct val="100000"/>
              </a:lnSpc>
              <a:spcBef>
                <a:spcPts val="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lnSpc>
                <a:spcPct val="100000"/>
              </a:lnSpc>
              <a:spcBef>
                <a:spcPts val="0"/>
              </a:spcBef>
              <a:spcAft>
                <a:spcPts val="0"/>
              </a:spcAft>
              <a:buClr>
                <a:srgbClr val="D3001C"/>
              </a:buClr>
              <a:buSzPts val="1600"/>
              <a:buFont typeface="Arial"/>
              <a:buNone/>
              <a:defRPr sz="1600" b="0" i="0" u="none" strike="noStrike" cap="none">
                <a:solidFill>
                  <a:srgbClr val="888888"/>
                </a:solidFill>
                <a:latin typeface="Arial"/>
                <a:ea typeface="Arial"/>
                <a:cs typeface="Arial"/>
                <a:sym typeface="Arial"/>
              </a:defRPr>
            </a:lvl5pPr>
            <a:lvl6pPr marR="0" lvl="5"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26" name="Google Shape;26;p6"/>
          <p:cNvSpPr/>
          <p:nvPr/>
        </p:nvSpPr>
        <p:spPr>
          <a:xfrm>
            <a:off x="240871" y="4595916"/>
            <a:ext cx="2206893" cy="547584"/>
          </a:xfrm>
          <a:prstGeom prst="round2SameRect">
            <a:avLst>
              <a:gd name="adj1" fmla="val 16667"/>
              <a:gd name="adj2" fmla="val 0"/>
            </a:avLst>
          </a:prstGeom>
          <a:solidFill>
            <a:srgbClr val="E1001A"/>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pic>
        <p:nvPicPr>
          <p:cNvPr id="27" name="Google Shape;27;p6"/>
          <p:cNvPicPr preferRelativeResize="0"/>
          <p:nvPr/>
        </p:nvPicPr>
        <p:blipFill rotWithShape="1">
          <a:blip r:embed="rId2">
            <a:alphaModFix/>
          </a:blip>
          <a:srcRect/>
          <a:stretch/>
        </p:blipFill>
        <p:spPr>
          <a:xfrm>
            <a:off x="2768651" y="4590332"/>
            <a:ext cx="1424482" cy="513104"/>
          </a:xfrm>
          <a:prstGeom prst="rect">
            <a:avLst/>
          </a:prstGeom>
          <a:noFill/>
          <a:ln>
            <a:noFill/>
          </a:ln>
        </p:spPr>
      </p:pic>
      <p:sp>
        <p:nvSpPr>
          <p:cNvPr id="28" name="Google Shape;28;p6"/>
          <p:cNvSpPr txBox="1">
            <a:spLocks noGrp="1"/>
          </p:cNvSpPr>
          <p:nvPr>
            <p:ph type="body" idx="2"/>
          </p:nvPr>
        </p:nvSpPr>
        <p:spPr>
          <a:xfrm>
            <a:off x="294533" y="4617705"/>
            <a:ext cx="2099995" cy="51819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rgbClr val="D3001C"/>
              </a:buClr>
              <a:buSzPts val="2000"/>
              <a:buFont typeface="Arial"/>
              <a:buNone/>
              <a:defRPr sz="2000" b="0" i="0" u="none" strike="noStrike" cap="none">
                <a:solidFill>
                  <a:schemeClr val="lt1"/>
                </a:solidFill>
                <a:latin typeface="Arial"/>
                <a:ea typeface="Arial"/>
                <a:cs typeface="Arial"/>
                <a:sym typeface="Arial"/>
              </a:defRPr>
            </a:lvl1pPr>
            <a:lvl2pPr marL="914400" marR="0" lvl="1" indent="-406400" algn="l" rtl="0">
              <a:lnSpc>
                <a:spcPct val="100000"/>
              </a:lnSpc>
              <a:spcBef>
                <a:spcPts val="0"/>
              </a:spcBef>
              <a:spcAft>
                <a:spcPts val="0"/>
              </a:spcAft>
              <a:buClr>
                <a:srgbClr val="606060"/>
              </a:buClr>
              <a:buSzPts val="2800"/>
              <a:buFont typeface="Arial"/>
              <a:buChar char="–"/>
              <a:defRPr sz="2800" b="0" i="0" u="none" strike="noStrike" cap="none">
                <a:solidFill>
                  <a:srgbClr val="606060"/>
                </a:solidFill>
                <a:latin typeface="Arial"/>
                <a:ea typeface="Arial"/>
                <a:cs typeface="Arial"/>
                <a:sym typeface="Arial"/>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30200" algn="l" rtl="0">
              <a:lnSpc>
                <a:spcPct val="100000"/>
              </a:lnSpc>
              <a:spcBef>
                <a:spcPts val="0"/>
              </a:spcBef>
              <a:spcAft>
                <a:spcPts val="0"/>
              </a:spcAft>
              <a:buClr>
                <a:srgbClr val="D3001C"/>
              </a:buClr>
              <a:buSzPts val="1600"/>
              <a:buFont typeface="Arial"/>
              <a:buChar char="»"/>
              <a:defRPr sz="1600" b="0" i="0" u="none" strike="noStrike" cap="none">
                <a:solidFill>
                  <a:srgbClr val="606060"/>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ideo plein écran ou contenu plein écran">
  <p:cSld name="Video plein écran ou contenu plein écran">
    <p:spTree>
      <p:nvGrpSpPr>
        <p:cNvPr id="1" name="Shape 115"/>
        <p:cNvGrpSpPr/>
        <p:nvPr/>
      </p:nvGrpSpPr>
      <p:grpSpPr>
        <a:xfrm>
          <a:off x="0" y="0"/>
          <a:ext cx="0" cy="0"/>
          <a:chOff x="0" y="0"/>
          <a:chExt cx="0" cy="0"/>
        </a:xfrm>
      </p:grpSpPr>
      <p:sp>
        <p:nvSpPr>
          <p:cNvPr id="116" name="Google Shape;116;p27"/>
          <p:cNvSpPr/>
          <p:nvPr/>
        </p:nvSpPr>
        <p:spPr>
          <a:xfrm>
            <a:off x="283991" y="4881035"/>
            <a:ext cx="630529" cy="259663"/>
          </a:xfrm>
          <a:prstGeom prst="round2SameRect">
            <a:avLst>
              <a:gd name="adj1" fmla="val 16667"/>
              <a:gd name="adj2" fmla="val 0"/>
            </a:avLst>
          </a:prstGeom>
          <a:solidFill>
            <a:srgbClr val="DEDEDE"/>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C4C4C"/>
              </a:buClr>
              <a:buSzPts val="1100"/>
              <a:buFont typeface="Arial"/>
              <a:buNone/>
            </a:pPr>
            <a:fld id="{00000000-1234-1234-1234-123412341234}" type="slidenum">
              <a:rPr lang="pt-PT" sz="1100" b="0" i="0" u="none" strike="noStrike" cap="none">
                <a:solidFill>
                  <a:srgbClr val="4C4C4C"/>
                </a:solidFill>
                <a:latin typeface="Arial"/>
                <a:ea typeface="Arial"/>
                <a:cs typeface="Arial"/>
                <a:sym typeface="Arial"/>
              </a:rPr>
              <a:t>‹#›</a:t>
            </a:fld>
            <a:endParaRPr sz="1100" b="0" i="0" u="none" strike="noStrike" cap="none">
              <a:solidFill>
                <a:srgbClr val="4C4C4C"/>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userDrawn="1">
  <p:cSld name="2_Titre slide et contenu">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457200" y="136073"/>
            <a:ext cx="8098796" cy="594365"/>
          </a:xfrm>
        </p:spPr>
        <p:txBody>
          <a:bodyPr/>
          <a:lstStyle>
            <a:lvl1pPr>
              <a:defRPr>
                <a:solidFill>
                  <a:schemeClr val="accent5">
                    <a:lumMod val="75000"/>
                  </a:schemeClr>
                </a:solidFill>
              </a:defRPr>
            </a:lvl1pPr>
          </a:lstStyle>
          <a:p>
            <a:pPr>
              <a:defRPr/>
            </a:pPr>
            <a:r>
              <a:rPr lang="fr-FR" dirty="0"/>
              <a:t>Cliquez et modifiez le titre</a:t>
            </a:r>
            <a:endParaRPr dirty="0"/>
          </a:p>
        </p:txBody>
      </p:sp>
      <p:sp>
        <p:nvSpPr>
          <p:cNvPr id="5" name="Espace réservé du texte 5"/>
          <p:cNvSpPr>
            <a:spLocks noGrp="1"/>
          </p:cNvSpPr>
          <p:nvPr>
            <p:ph type="body" sz="quarter" idx="10"/>
          </p:nvPr>
        </p:nvSpPr>
        <p:spPr bwMode="auto">
          <a:xfrm>
            <a:off x="457200" y="868937"/>
            <a:ext cx="8410598" cy="3044759"/>
          </a:xfrm>
          <a:prstGeom prst="rect">
            <a:avLst/>
          </a:prstGeom>
        </p:spPr>
        <p:txBody>
          <a:bodyPr vert="horz">
            <a:normAutofit/>
          </a:bodyPr>
          <a:lstStyle>
            <a:lvl1pPr marL="180975" indent="-180975">
              <a:spcBef>
                <a:spcPts val="600"/>
              </a:spcBef>
              <a:buClr>
                <a:schemeClr val="accent5">
                  <a:lumMod val="75000"/>
                </a:schemeClr>
              </a:buClr>
              <a:buFont typeface="Wingdings"/>
              <a:buChar char="§"/>
              <a:defRPr sz="2000">
                <a:solidFill>
                  <a:srgbClr val="4C4C4C"/>
                </a:solidFill>
              </a:defRPr>
            </a:lvl1pPr>
            <a:lvl2pPr marL="357188" indent="-174625" defTabSz="447675">
              <a:spcBef>
                <a:spcPts val="600"/>
              </a:spcBef>
              <a:buClr>
                <a:schemeClr val="accent5">
                  <a:lumMod val="75000"/>
                </a:schemeClr>
              </a:buClr>
              <a:buSzPct val="70000"/>
              <a:buFont typeface="Wingdings"/>
              <a:buChar char="§"/>
              <a:defRPr sz="1800">
                <a:solidFill>
                  <a:srgbClr val="4C4C4C"/>
                </a:solidFill>
              </a:defRPr>
            </a:lvl2pPr>
            <a:lvl3pPr marL="541338" indent="-179388">
              <a:spcBef>
                <a:spcPts val="600"/>
              </a:spcBef>
              <a:buClr>
                <a:schemeClr val="bg2"/>
              </a:buClr>
              <a:buSzPct val="70000"/>
              <a:buFont typeface="Wingdings"/>
              <a:buChar char="ü"/>
              <a:defRPr sz="1800">
                <a:solidFill>
                  <a:srgbClr val="4C4C4C"/>
                </a:solidFill>
              </a:defRPr>
            </a:lvl3pPr>
            <a:lvl4pPr marL="541338" indent="-179388" defTabSz="539750">
              <a:spcBef>
                <a:spcPts val="600"/>
              </a:spcBef>
              <a:buClr>
                <a:schemeClr val="accent5">
                  <a:lumMod val="75000"/>
                </a:schemeClr>
              </a:buClr>
              <a:buSzPct val="70000"/>
              <a:buFont typeface="Wingdings"/>
              <a:buChar char="ü"/>
              <a:defRPr sz="1800">
                <a:solidFill>
                  <a:srgbClr val="4C4C4C"/>
                </a:solidFill>
              </a:defRPr>
            </a:lvl4pPr>
            <a:lvl5pPr marL="541338" indent="-179388">
              <a:spcBef>
                <a:spcPts val="600"/>
              </a:spcBef>
              <a:buClr>
                <a:schemeClr val="accent5">
                  <a:lumMod val="75000"/>
                </a:schemeClr>
              </a:buClr>
              <a:buSzPct val="70000"/>
              <a:buFont typeface="Wingdings"/>
              <a:buChar char="ü"/>
              <a:defRPr sz="1800">
                <a:solidFill>
                  <a:srgbClr val="4C4C4C"/>
                </a:solidFill>
              </a:defRPr>
            </a:lvl5pPr>
          </a:lstStyle>
          <a:p>
            <a:pPr lvl="0">
              <a:defRPr/>
            </a:pPr>
            <a:r>
              <a:rPr lang="en-US"/>
              <a:t>Cliquez pour modifier les styles du texte du </a:t>
            </a:r>
            <a:endParaRPr/>
          </a:p>
          <a:p>
            <a:pPr lvl="1">
              <a:defRPr/>
            </a:pPr>
            <a:r>
              <a:rPr lang="en-US"/>
              <a:t>Deuxième niveau</a:t>
            </a:r>
          </a:p>
          <a:p>
            <a:pPr lvl="2">
              <a:defRPr/>
            </a:pPr>
            <a:r>
              <a:rPr lang="en-US"/>
              <a:t>Troisième niveau</a:t>
            </a:r>
          </a:p>
          <a:p>
            <a:pPr lvl="3">
              <a:defRPr/>
            </a:pPr>
            <a:r>
              <a:rPr lang="en-US"/>
              <a:t>Quatrième niveau</a:t>
            </a:r>
          </a:p>
          <a:p>
            <a:pPr lvl="4">
              <a:defRPr/>
            </a:pPr>
            <a:r>
              <a:rPr lang="en-US"/>
              <a:t>Cinquième niveau</a:t>
            </a:r>
          </a:p>
        </p:txBody>
      </p:sp>
      <p:sp>
        <p:nvSpPr>
          <p:cNvPr id="6" name="Arrondir un rectangle avec un coin du même côté 5"/>
          <p:cNvSpPr/>
          <p:nvPr userDrawn="1"/>
        </p:nvSpPr>
        <p:spPr bwMode="auto">
          <a:xfrm>
            <a:off x="8240731" y="4883837"/>
            <a:ext cx="630529" cy="259663"/>
          </a:xfrm>
          <a:prstGeom prst="round2SameRect">
            <a:avLst>
              <a:gd name="adj1" fmla="val 16667"/>
              <a:gd name="adj2" fmla="val 0"/>
            </a:avLst>
          </a:prstGeom>
          <a:solidFill>
            <a:srgbClr val="DEDEDE"/>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a:lnSpc>
                <a:spcPct val="100000"/>
              </a:lnSpc>
              <a:spcBef>
                <a:spcPts val="0"/>
              </a:spcBef>
              <a:spcAft>
                <a:spcPts val="0"/>
              </a:spcAft>
              <a:buClrTx/>
              <a:buSzTx/>
              <a:buFontTx/>
              <a:buNone/>
              <a:defRPr/>
            </a:pPr>
            <a:fld id="{5D73E528-2AB2-6F4B-B997-1A22EE2585CE}" type="slidenum">
              <a:rPr lang="fr-FR" sz="1100" b="0" i="0" u="none" strike="noStrike" cap="none" spc="0">
                <a:ln>
                  <a:noFill/>
                </a:ln>
                <a:solidFill>
                  <a:srgbClr val="4C4C4C"/>
                </a:solidFill>
                <a:latin typeface="Arial"/>
                <a:ea typeface="ＭＳ Ｐゴシック"/>
                <a:cs typeface="Arial"/>
              </a:rPr>
              <a:pPr marL="0" marR="0" lvl="0" indent="0" algn="ctr" defTabSz="914400">
                <a:lnSpc>
                  <a:spcPct val="100000"/>
                </a:lnSpc>
                <a:spcBef>
                  <a:spcPts val="0"/>
                </a:spcBef>
                <a:spcAft>
                  <a:spcPts val="0"/>
                </a:spcAft>
                <a:buClrTx/>
                <a:buSzTx/>
                <a:buFontTx/>
                <a:buNone/>
                <a:defRPr/>
              </a:pPr>
              <a:t>‹#›</a:t>
            </a:fld>
            <a:endParaRPr lang="fr-FR" sz="1100" b="0" i="0" u="none" strike="noStrike" cap="none" spc="0">
              <a:ln>
                <a:noFill/>
              </a:ln>
              <a:solidFill>
                <a:srgbClr val="4C4C4C"/>
              </a:solidFill>
              <a:latin typeface="Arial"/>
              <a:ea typeface="ＭＳ Ｐゴシック"/>
              <a:cs typeface="Arial"/>
            </a:endParaRPr>
          </a:p>
        </p:txBody>
      </p:sp>
    </p:spTree>
    <p:extLst>
      <p:ext uri="{BB962C8B-B14F-4D97-AF65-F5344CB8AC3E}">
        <p14:creationId xmlns:p14="http://schemas.microsoft.com/office/powerpoint/2010/main" val="1372068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9AFE9C35-0D00-4EB7-8C85-F3EFB1FFC740}" type="datetime1">
              <a:rPr lang="en-US" smtClean="0"/>
              <a:t>5/22/2024</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24038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6CB4B4D-7CA3-9044-876B-883B54F8677D}" type="slidenum">
              <a:rPr kumimoji="0"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1228052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1"/>
        <p:cNvGrpSpPr/>
        <p:nvPr/>
      </p:nvGrpSpPr>
      <p:grpSpPr>
        <a:xfrm>
          <a:off x="0" y="0"/>
          <a:ext cx="0" cy="0"/>
          <a:chOff x="0" y="0"/>
          <a:chExt cx="0" cy="0"/>
        </a:xfrm>
      </p:grpSpPr>
      <p:sp>
        <p:nvSpPr>
          <p:cNvPr id="122" name="Google Shape;122;p2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3" name="Google Shape;123;p2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4" name="Google Shape;124;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5"/>
        <p:cNvGrpSpPr/>
        <p:nvPr/>
      </p:nvGrpSpPr>
      <p:grpSpPr>
        <a:xfrm>
          <a:off x="0" y="0"/>
          <a:ext cx="0" cy="0"/>
          <a:chOff x="0" y="0"/>
          <a:chExt cx="0" cy="0"/>
        </a:xfrm>
      </p:grpSpPr>
      <p:sp>
        <p:nvSpPr>
          <p:cNvPr id="126" name="Google Shape;126;p3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27" name="Google Shape;127;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8"/>
        <p:cNvGrpSpPr/>
        <p:nvPr/>
      </p:nvGrpSpPr>
      <p:grpSpPr>
        <a:xfrm>
          <a:off x="0" y="0"/>
          <a:ext cx="0" cy="0"/>
          <a:chOff x="0" y="0"/>
          <a:chExt cx="0" cy="0"/>
        </a:xfrm>
      </p:grpSpPr>
      <p:sp>
        <p:nvSpPr>
          <p:cNvPr id="129" name="Google Shape;129;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0" name="Google Shape;130;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1" name="Google Shape;131;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2"/>
        <p:cNvGrpSpPr/>
        <p:nvPr/>
      </p:nvGrpSpPr>
      <p:grpSpPr>
        <a:xfrm>
          <a:off x="0" y="0"/>
          <a:ext cx="0" cy="0"/>
          <a:chOff x="0" y="0"/>
          <a:chExt cx="0" cy="0"/>
        </a:xfrm>
      </p:grpSpPr>
      <p:sp>
        <p:nvSpPr>
          <p:cNvPr id="133" name="Google Shape;133;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4" name="Google Shape;134;p3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5" name="Google Shape;135;p3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6" name="Google Shape;13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7"/>
        <p:cNvGrpSpPr/>
        <p:nvPr/>
      </p:nvGrpSpPr>
      <p:grpSpPr>
        <a:xfrm>
          <a:off x="0" y="0"/>
          <a:ext cx="0" cy="0"/>
          <a:chOff x="0" y="0"/>
          <a:chExt cx="0" cy="0"/>
        </a:xfrm>
      </p:grpSpPr>
      <p:sp>
        <p:nvSpPr>
          <p:cNvPr id="138" name="Google Shape;138;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9" name="Google Shape;139;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0"/>
        <p:cNvGrpSpPr/>
        <p:nvPr/>
      </p:nvGrpSpPr>
      <p:grpSpPr>
        <a:xfrm>
          <a:off x="0" y="0"/>
          <a:ext cx="0" cy="0"/>
          <a:chOff x="0" y="0"/>
          <a:chExt cx="0" cy="0"/>
        </a:xfrm>
      </p:grpSpPr>
      <p:sp>
        <p:nvSpPr>
          <p:cNvPr id="141" name="Google Shape;141;p3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42" name="Google Shape;142;p3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43" name="Google Shape;143;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cours + liste semaines + vidéo">
  <p:cSld name="Titre cours + liste semaines + vidéo">
    <p:spTree>
      <p:nvGrpSpPr>
        <p:cNvPr id="1" name="Shape 29"/>
        <p:cNvGrpSpPr/>
        <p:nvPr/>
      </p:nvGrpSpPr>
      <p:grpSpPr>
        <a:xfrm>
          <a:off x="0" y="0"/>
          <a:ext cx="0" cy="0"/>
          <a:chOff x="0" y="0"/>
          <a:chExt cx="0" cy="0"/>
        </a:xfrm>
      </p:grpSpPr>
      <p:sp>
        <p:nvSpPr>
          <p:cNvPr id="30" name="Google Shape;30;p7"/>
          <p:cNvSpPr txBox="1">
            <a:spLocks noGrp="1"/>
          </p:cNvSpPr>
          <p:nvPr>
            <p:ph type="ctrTitle"/>
          </p:nvPr>
        </p:nvSpPr>
        <p:spPr>
          <a:xfrm>
            <a:off x="153454" y="106042"/>
            <a:ext cx="8485768" cy="66414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E1001A"/>
              </a:buClr>
              <a:buSzPts val="3000"/>
              <a:buFont typeface="Arial"/>
              <a:buNone/>
              <a:defRPr sz="3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
          <p:cNvSpPr txBox="1">
            <a:spLocks noGrp="1"/>
          </p:cNvSpPr>
          <p:nvPr>
            <p:ph type="subTitle" idx="1"/>
          </p:nvPr>
        </p:nvSpPr>
        <p:spPr>
          <a:xfrm>
            <a:off x="240871" y="770183"/>
            <a:ext cx="5570785" cy="4004927"/>
          </a:xfrm>
          <a:prstGeom prst="rect">
            <a:avLst/>
          </a:prstGeom>
          <a:noFill/>
          <a:ln>
            <a:noFill/>
          </a:ln>
        </p:spPr>
        <p:txBody>
          <a:bodyPr spcFirstLastPara="1" wrap="square" lIns="91425" tIns="45700" rIns="91425" bIns="45700" anchor="t" anchorCtr="0">
            <a:normAutofit/>
          </a:bodyPr>
          <a:lstStyle>
            <a:lvl1pPr marR="0" lvl="0" algn="l" rtl="0">
              <a:lnSpc>
                <a:spcPct val="140000"/>
              </a:lnSpc>
              <a:spcBef>
                <a:spcPts val="0"/>
              </a:spcBef>
              <a:spcAft>
                <a:spcPts val="0"/>
              </a:spcAft>
              <a:buClr>
                <a:srgbClr val="D3001C"/>
              </a:buClr>
              <a:buSzPts val="2000"/>
              <a:buFont typeface="Arial"/>
              <a:buAutoNum type="arabicPeriod"/>
              <a:defRPr sz="2000" b="0" i="0" u="none" strike="noStrike" cap="none">
                <a:solidFill>
                  <a:srgbClr val="4C4C4C"/>
                </a:solidFill>
                <a:latin typeface="Arial"/>
                <a:ea typeface="Arial"/>
                <a:cs typeface="Arial"/>
                <a:sym typeface="Arial"/>
              </a:defRPr>
            </a:lvl1pPr>
            <a:lvl2pPr marR="0" lvl="1" algn="ctr" rtl="0">
              <a:lnSpc>
                <a:spcPct val="100000"/>
              </a:lnSpc>
              <a:spcBef>
                <a:spcPts val="40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lnSpc>
                <a:spcPct val="100000"/>
              </a:lnSpc>
              <a:spcBef>
                <a:spcPts val="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lnSpc>
                <a:spcPct val="100000"/>
              </a:lnSpc>
              <a:spcBef>
                <a:spcPts val="0"/>
              </a:spcBef>
              <a:spcAft>
                <a:spcPts val="0"/>
              </a:spcAft>
              <a:buClr>
                <a:srgbClr val="D3001C"/>
              </a:buClr>
              <a:buSzPts val="1600"/>
              <a:buFont typeface="Arial"/>
              <a:buNone/>
              <a:defRPr sz="1600" b="0" i="0" u="none" strike="noStrike" cap="none">
                <a:solidFill>
                  <a:srgbClr val="888888"/>
                </a:solidFill>
                <a:latin typeface="Arial"/>
                <a:ea typeface="Arial"/>
                <a:cs typeface="Arial"/>
                <a:sym typeface="Arial"/>
              </a:defRPr>
            </a:lvl5pPr>
            <a:lvl6pPr marR="0" lvl="5"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100000"/>
              </a:lnSpc>
              <a:spcBef>
                <a:spcPts val="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32" name="Google Shape;32;p7"/>
          <p:cNvSpPr/>
          <p:nvPr/>
        </p:nvSpPr>
        <p:spPr>
          <a:xfrm>
            <a:off x="240871" y="4775112"/>
            <a:ext cx="1607131" cy="368387"/>
          </a:xfrm>
          <a:prstGeom prst="round2SameRect">
            <a:avLst>
              <a:gd name="adj1" fmla="val 16667"/>
              <a:gd name="adj2" fmla="val 0"/>
            </a:avLst>
          </a:prstGeom>
          <a:solidFill>
            <a:srgbClr val="E1001A"/>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33" name="Google Shape;33;p7"/>
          <p:cNvSpPr txBox="1">
            <a:spLocks noGrp="1"/>
          </p:cNvSpPr>
          <p:nvPr>
            <p:ph type="body" idx="2"/>
          </p:nvPr>
        </p:nvSpPr>
        <p:spPr>
          <a:xfrm>
            <a:off x="241300" y="4790409"/>
            <a:ext cx="1606550" cy="330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rgbClr val="D3001C"/>
              </a:buClr>
              <a:buSzPts val="1600"/>
              <a:buFont typeface="Arial"/>
              <a:buNone/>
              <a:defRPr sz="1600" b="0" i="0" u="none" strike="noStrike" cap="none">
                <a:solidFill>
                  <a:schemeClr val="lt1"/>
                </a:solidFill>
                <a:latin typeface="Arial"/>
                <a:ea typeface="Arial"/>
                <a:cs typeface="Arial"/>
                <a:sym typeface="Arial"/>
              </a:defRPr>
            </a:lvl1pPr>
            <a:lvl2pPr marL="914400" marR="0" lvl="1" indent="-406400" algn="l" rtl="0">
              <a:lnSpc>
                <a:spcPct val="100000"/>
              </a:lnSpc>
              <a:spcBef>
                <a:spcPts val="0"/>
              </a:spcBef>
              <a:spcAft>
                <a:spcPts val="0"/>
              </a:spcAft>
              <a:buClr>
                <a:srgbClr val="606060"/>
              </a:buClr>
              <a:buSzPts val="2800"/>
              <a:buFont typeface="Arial"/>
              <a:buChar char="–"/>
              <a:defRPr sz="2800" b="0" i="0" u="none" strike="noStrike" cap="none">
                <a:solidFill>
                  <a:srgbClr val="606060"/>
                </a:solidFill>
                <a:latin typeface="Arial"/>
                <a:ea typeface="Arial"/>
                <a:cs typeface="Arial"/>
                <a:sym typeface="Arial"/>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30200" algn="l" rtl="0">
              <a:lnSpc>
                <a:spcPct val="100000"/>
              </a:lnSpc>
              <a:spcBef>
                <a:spcPts val="0"/>
              </a:spcBef>
              <a:spcAft>
                <a:spcPts val="0"/>
              </a:spcAft>
              <a:buClr>
                <a:srgbClr val="D3001C"/>
              </a:buClr>
              <a:buSzPts val="1600"/>
              <a:buFont typeface="Arial"/>
              <a:buChar char="»"/>
              <a:defRPr sz="1600" b="0" i="0" u="none" strike="noStrike" cap="none">
                <a:solidFill>
                  <a:srgbClr val="606060"/>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4" name="Google Shape;34;p7"/>
          <p:cNvPicPr preferRelativeResize="0"/>
          <p:nvPr/>
        </p:nvPicPr>
        <p:blipFill rotWithShape="1">
          <a:blip r:embed="rId2">
            <a:alphaModFix/>
          </a:blip>
          <a:srcRect/>
          <a:stretch/>
        </p:blipFill>
        <p:spPr>
          <a:xfrm>
            <a:off x="2182621" y="4775112"/>
            <a:ext cx="939437" cy="33838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4"/>
        <p:cNvGrpSpPr/>
        <p:nvPr/>
      </p:nvGrpSpPr>
      <p:grpSpPr>
        <a:xfrm>
          <a:off x="0" y="0"/>
          <a:ext cx="0" cy="0"/>
          <a:chOff x="0" y="0"/>
          <a:chExt cx="0" cy="0"/>
        </a:xfrm>
      </p:grpSpPr>
      <p:sp>
        <p:nvSpPr>
          <p:cNvPr id="145" name="Google Shape;145;p3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46" name="Google Shape;146;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7"/>
        <p:cNvGrpSpPr/>
        <p:nvPr/>
      </p:nvGrpSpPr>
      <p:grpSpPr>
        <a:xfrm>
          <a:off x="0" y="0"/>
          <a:ext cx="0" cy="0"/>
          <a:chOff x="0" y="0"/>
          <a:chExt cx="0" cy="0"/>
        </a:xfrm>
      </p:grpSpPr>
      <p:sp>
        <p:nvSpPr>
          <p:cNvPr id="148" name="Google Shape;148;p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3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50" name="Google Shape;150;p3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1" name="Google Shape;151;p3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52" name="Google Shape;152;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3"/>
        <p:cNvGrpSpPr/>
        <p:nvPr/>
      </p:nvGrpSpPr>
      <p:grpSpPr>
        <a:xfrm>
          <a:off x="0" y="0"/>
          <a:ext cx="0" cy="0"/>
          <a:chOff x="0" y="0"/>
          <a:chExt cx="0" cy="0"/>
        </a:xfrm>
      </p:grpSpPr>
      <p:sp>
        <p:nvSpPr>
          <p:cNvPr id="154" name="Google Shape;154;p3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55" name="Google Shape;155;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6"/>
        <p:cNvGrpSpPr/>
        <p:nvPr/>
      </p:nvGrpSpPr>
      <p:grpSpPr>
        <a:xfrm>
          <a:off x="0" y="0"/>
          <a:ext cx="0" cy="0"/>
          <a:chOff x="0" y="0"/>
          <a:chExt cx="0" cy="0"/>
        </a:xfrm>
      </p:grpSpPr>
      <p:sp>
        <p:nvSpPr>
          <p:cNvPr id="157" name="Google Shape;157;p3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58" name="Google Shape;158;p3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59" name="Google Shape;159;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0"/>
        <p:cNvGrpSpPr/>
        <p:nvPr/>
      </p:nvGrpSpPr>
      <p:grpSpPr>
        <a:xfrm>
          <a:off x="0" y="0"/>
          <a:ext cx="0" cy="0"/>
          <a:chOff x="0" y="0"/>
          <a:chExt cx="0" cy="0"/>
        </a:xfrm>
      </p:grpSpPr>
      <p:sp>
        <p:nvSpPr>
          <p:cNvPr id="161" name="Google Shape;161;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66750" y="862013"/>
            <a:ext cx="7810500" cy="1743075"/>
          </a:xfrm>
          <a:prstGeom prst="rect">
            <a:avLst/>
          </a:prstGeom>
        </p:spPr>
        <p:txBody>
          <a:bodyPr anchor="b"/>
          <a:lstStyle/>
          <a:p>
            <a:r>
              <a:t>Title Text</a:t>
            </a:r>
          </a:p>
        </p:txBody>
      </p:sp>
      <p:sp>
        <p:nvSpPr>
          <p:cNvPr id="12" name="Body Level One…"/>
          <p:cNvSpPr txBox="1">
            <a:spLocks noGrp="1"/>
          </p:cNvSpPr>
          <p:nvPr>
            <p:ph type="body" sz="quarter" idx="1"/>
          </p:nvPr>
        </p:nvSpPr>
        <p:spPr>
          <a:xfrm>
            <a:off x="666750" y="2652712"/>
            <a:ext cx="7810500" cy="595313"/>
          </a:xfrm>
          <a:prstGeom prst="rect">
            <a:avLst/>
          </a:prstGeom>
        </p:spPr>
        <p:txBody>
          <a:bodyPr anchor="t"/>
          <a:lstStyle>
            <a:lvl1pPr marL="0" indent="0" algn="ctr">
              <a:spcBef>
                <a:spcPts val="0"/>
              </a:spcBef>
              <a:buClrTx/>
              <a:buSzTx/>
              <a:buNone/>
              <a:defRPr sz="2025"/>
            </a:lvl1pPr>
            <a:lvl2pPr marL="0" indent="0" algn="ctr">
              <a:spcBef>
                <a:spcPts val="0"/>
              </a:spcBef>
              <a:buClrTx/>
              <a:buSzTx/>
              <a:buNone/>
              <a:defRPr sz="2025"/>
            </a:lvl2pPr>
            <a:lvl3pPr marL="0" indent="0" algn="ctr">
              <a:spcBef>
                <a:spcPts val="0"/>
              </a:spcBef>
              <a:buClrTx/>
              <a:buSzTx/>
              <a:buNone/>
              <a:defRPr sz="2025"/>
            </a:lvl3pPr>
            <a:lvl4pPr marL="0" indent="0" algn="ctr">
              <a:spcBef>
                <a:spcPts val="0"/>
              </a:spcBef>
              <a:buClrTx/>
              <a:buSzTx/>
              <a:buNone/>
              <a:defRPr sz="2025"/>
            </a:lvl4pPr>
            <a:lvl5pPr marL="0" indent="0" algn="ctr">
              <a:spcBef>
                <a:spcPts val="0"/>
              </a:spcBef>
              <a:buClrTx/>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070965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095375" y="123825"/>
            <a:ext cx="6953250" cy="3452813"/>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38125" y="3567113"/>
            <a:ext cx="8667750" cy="752475"/>
          </a:xfrm>
          <a:prstGeom prst="rect">
            <a:avLst/>
          </a:prstGeom>
        </p:spPr>
        <p:txBody>
          <a:bodyPr/>
          <a:lstStyle/>
          <a:p>
            <a:r>
              <a:t>Title Text</a:t>
            </a:r>
          </a:p>
        </p:txBody>
      </p:sp>
      <p:sp>
        <p:nvSpPr>
          <p:cNvPr id="22" name="Body Level One…"/>
          <p:cNvSpPr txBox="1">
            <a:spLocks noGrp="1"/>
          </p:cNvSpPr>
          <p:nvPr>
            <p:ph type="body" sz="quarter" idx="1"/>
          </p:nvPr>
        </p:nvSpPr>
        <p:spPr>
          <a:xfrm>
            <a:off x="238125" y="4291012"/>
            <a:ext cx="8667750" cy="595313"/>
          </a:xfrm>
          <a:prstGeom prst="rect">
            <a:avLst/>
          </a:prstGeom>
        </p:spPr>
        <p:txBody>
          <a:bodyPr anchor="t"/>
          <a:lstStyle>
            <a:lvl1pPr marL="0" indent="0" algn="ctr">
              <a:spcBef>
                <a:spcPts val="0"/>
              </a:spcBef>
              <a:buClrTx/>
              <a:buSzTx/>
              <a:buNone/>
              <a:defRPr sz="2025"/>
            </a:lvl1pPr>
            <a:lvl2pPr marL="0" indent="0" algn="ctr">
              <a:spcBef>
                <a:spcPts val="0"/>
              </a:spcBef>
              <a:buClrTx/>
              <a:buSzTx/>
              <a:buNone/>
              <a:defRPr sz="2025"/>
            </a:lvl2pPr>
            <a:lvl3pPr marL="0" indent="0" algn="ctr">
              <a:spcBef>
                <a:spcPts val="0"/>
              </a:spcBef>
              <a:buClrTx/>
              <a:buSzTx/>
              <a:buNone/>
              <a:defRPr sz="2025"/>
            </a:lvl3pPr>
            <a:lvl4pPr marL="0" indent="0" algn="ctr">
              <a:spcBef>
                <a:spcPts val="0"/>
              </a:spcBef>
              <a:buClrTx/>
              <a:buSzTx/>
              <a:buNone/>
              <a:defRPr sz="2025"/>
            </a:lvl4pPr>
            <a:lvl5pPr marL="0" indent="0" algn="ctr">
              <a:spcBef>
                <a:spcPts val="0"/>
              </a:spcBef>
              <a:buClrTx/>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80947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666750" y="1700213"/>
            <a:ext cx="7810500" cy="1743075"/>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243112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006328" y="-23812"/>
            <a:ext cx="7436644" cy="4957763"/>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19125" y="357187"/>
            <a:ext cx="3833813" cy="2081213"/>
          </a:xfrm>
          <a:prstGeom prst="rect">
            <a:avLst/>
          </a:prstGeom>
        </p:spPr>
        <p:txBody>
          <a:bodyPr anchor="b"/>
          <a:lstStyle>
            <a:lvl1pPr>
              <a:defRPr sz="3150"/>
            </a:lvl1pPr>
          </a:lstStyle>
          <a:p>
            <a:r>
              <a:t>Title Text</a:t>
            </a:r>
          </a:p>
        </p:txBody>
      </p:sp>
      <p:sp>
        <p:nvSpPr>
          <p:cNvPr id="40" name="Body Level One…"/>
          <p:cNvSpPr txBox="1">
            <a:spLocks noGrp="1"/>
          </p:cNvSpPr>
          <p:nvPr>
            <p:ph type="body" sz="quarter" idx="1"/>
          </p:nvPr>
        </p:nvSpPr>
        <p:spPr>
          <a:xfrm>
            <a:off x="619125" y="2447925"/>
            <a:ext cx="3833813" cy="2147888"/>
          </a:xfrm>
          <a:prstGeom prst="rect">
            <a:avLst/>
          </a:prstGeom>
        </p:spPr>
        <p:txBody>
          <a:bodyPr anchor="t"/>
          <a:lstStyle>
            <a:lvl1pPr marL="0" indent="0" algn="ctr">
              <a:spcBef>
                <a:spcPts val="0"/>
              </a:spcBef>
              <a:buClrTx/>
              <a:buSzTx/>
              <a:buNone/>
              <a:defRPr sz="2025"/>
            </a:lvl1pPr>
            <a:lvl2pPr marL="0" indent="0" algn="ctr">
              <a:spcBef>
                <a:spcPts val="0"/>
              </a:spcBef>
              <a:buClrTx/>
              <a:buSzTx/>
              <a:buNone/>
              <a:defRPr sz="2025"/>
            </a:lvl2pPr>
            <a:lvl3pPr marL="0" indent="0" algn="ctr">
              <a:spcBef>
                <a:spcPts val="0"/>
              </a:spcBef>
              <a:buClrTx/>
              <a:buSzTx/>
              <a:buNone/>
              <a:defRPr sz="2025"/>
            </a:lvl3pPr>
            <a:lvl4pPr marL="0" indent="0" algn="ctr">
              <a:spcBef>
                <a:spcPts val="0"/>
              </a:spcBef>
              <a:buClrTx/>
              <a:buSzTx/>
              <a:buNone/>
              <a:defRPr sz="2025"/>
            </a:lvl4pPr>
            <a:lvl5pPr marL="0" indent="0" algn="ctr">
              <a:spcBef>
                <a:spcPts val="0"/>
              </a:spcBef>
              <a:buClrTx/>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9062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557540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semaine + liste séquences semaine">
  <p:cSld name="Titre semaine + liste séquences semaine">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145397" y="121269"/>
            <a:ext cx="8381082" cy="59436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E1001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8"/>
          <p:cNvSpPr txBox="1">
            <a:spLocks noGrp="1"/>
          </p:cNvSpPr>
          <p:nvPr>
            <p:ph type="body" idx="1"/>
          </p:nvPr>
        </p:nvSpPr>
        <p:spPr>
          <a:xfrm>
            <a:off x="145396" y="732611"/>
            <a:ext cx="6478602" cy="373883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30000"/>
              </a:lnSpc>
              <a:spcBef>
                <a:spcPts val="0"/>
              </a:spcBef>
              <a:spcAft>
                <a:spcPts val="0"/>
              </a:spcAft>
              <a:buClr>
                <a:srgbClr val="D3001C"/>
              </a:buClr>
              <a:buSzPts val="2000"/>
              <a:buFont typeface="Arial"/>
              <a:buChar char="•"/>
              <a:defRPr sz="2000" b="0" i="0" u="none" strike="noStrike" cap="none">
                <a:solidFill>
                  <a:srgbClr val="4C4C4C"/>
                </a:solidFill>
                <a:latin typeface="Arial"/>
                <a:ea typeface="Arial"/>
                <a:cs typeface="Arial"/>
                <a:sym typeface="Arial"/>
              </a:defRPr>
            </a:lvl1pPr>
            <a:lvl2pPr marL="914400" marR="0" lvl="1" indent="-299719" algn="l" rtl="0">
              <a:lnSpc>
                <a:spcPct val="100000"/>
              </a:lnSpc>
              <a:spcBef>
                <a:spcPts val="400"/>
              </a:spcBef>
              <a:spcAft>
                <a:spcPts val="0"/>
              </a:spcAft>
              <a:buClr>
                <a:srgbClr val="E1001A"/>
              </a:buClr>
              <a:buSzPts val="1120"/>
              <a:buFont typeface="Arial"/>
              <a:buAutoNum type="arabicPeriod"/>
              <a:defRPr sz="1600" b="0" i="0" u="none" strike="noStrike" cap="none">
                <a:solidFill>
                  <a:srgbClr val="4C4C4C"/>
                </a:solidFill>
                <a:latin typeface="Arial"/>
                <a:ea typeface="Arial"/>
                <a:cs typeface="Arial"/>
                <a:sym typeface="Arial"/>
              </a:defRPr>
            </a:lvl2pPr>
            <a:lvl3pPr marL="1371600" marR="0" lvl="2" indent="-299719" algn="l" rtl="0">
              <a:lnSpc>
                <a:spcPct val="100000"/>
              </a:lnSpc>
              <a:spcBef>
                <a:spcPts val="0"/>
              </a:spcBef>
              <a:spcAft>
                <a:spcPts val="0"/>
              </a:spcAft>
              <a:buClr>
                <a:schemeClr val="lt2"/>
              </a:buClr>
              <a:buSzPts val="1120"/>
              <a:buFont typeface="Arial"/>
              <a:buAutoNum type="arabicPeriod"/>
              <a:defRPr sz="1600" b="0" i="0" u="none" strike="noStrike" cap="none">
                <a:solidFill>
                  <a:srgbClr val="4C4C4C"/>
                </a:solidFill>
                <a:latin typeface="Arial"/>
                <a:ea typeface="Arial"/>
                <a:cs typeface="Arial"/>
                <a:sym typeface="Arial"/>
              </a:defRPr>
            </a:lvl3pPr>
            <a:lvl4pPr marL="1828800" marR="0" lvl="3" indent="-299719" algn="l" rtl="0">
              <a:lnSpc>
                <a:spcPct val="100000"/>
              </a:lnSpc>
              <a:spcBef>
                <a:spcPts val="0"/>
              </a:spcBef>
              <a:spcAft>
                <a:spcPts val="0"/>
              </a:spcAft>
              <a:buClr>
                <a:schemeClr val="lt2"/>
              </a:buClr>
              <a:buSzPts val="1120"/>
              <a:buFont typeface="Arial"/>
              <a:buAutoNum type="arabicPeriod"/>
              <a:defRPr sz="1600" b="0" i="0" u="none" strike="noStrike" cap="none">
                <a:solidFill>
                  <a:srgbClr val="4C4C4C"/>
                </a:solidFill>
                <a:latin typeface="Arial"/>
                <a:ea typeface="Arial"/>
                <a:cs typeface="Arial"/>
                <a:sym typeface="Arial"/>
              </a:defRPr>
            </a:lvl4pPr>
            <a:lvl5pPr marL="2286000" marR="0" lvl="4" indent="-299720" algn="l" rtl="0">
              <a:lnSpc>
                <a:spcPct val="100000"/>
              </a:lnSpc>
              <a:spcBef>
                <a:spcPts val="0"/>
              </a:spcBef>
              <a:spcAft>
                <a:spcPts val="0"/>
              </a:spcAft>
              <a:buClr>
                <a:srgbClr val="E1001A"/>
              </a:buClr>
              <a:buSzPts val="1120"/>
              <a:buFont typeface="Arial"/>
              <a:buAutoNum type="arabicPeriod"/>
              <a:defRPr sz="1600" b="0" i="0" u="none" strike="noStrike" cap="none">
                <a:solidFill>
                  <a:srgbClr val="4C4C4C"/>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8"/>
          <p:cNvSpPr/>
          <p:nvPr/>
        </p:nvSpPr>
        <p:spPr>
          <a:xfrm>
            <a:off x="240871" y="4775112"/>
            <a:ext cx="1607131" cy="368387"/>
          </a:xfrm>
          <a:prstGeom prst="round2SameRect">
            <a:avLst>
              <a:gd name="adj1" fmla="val 16667"/>
              <a:gd name="adj2" fmla="val 0"/>
            </a:avLst>
          </a:prstGeom>
          <a:solidFill>
            <a:srgbClr val="E1001A"/>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pt-PT" sz="1600" b="0" i="0" u="none" strike="noStrike" cap="none">
                <a:solidFill>
                  <a:srgbClr val="FFFFFF"/>
                </a:solidFill>
                <a:latin typeface="Arial"/>
                <a:ea typeface="Arial"/>
                <a:cs typeface="Arial"/>
                <a:sym typeface="Arial"/>
              </a:rPr>
              <a:t>Vincent Roca</a:t>
            </a:r>
            <a:endParaRPr sz="1400" b="0" i="0" u="none" strike="noStrike" cap="none">
              <a:solidFill>
                <a:srgbClr val="000000"/>
              </a:solidFill>
              <a:latin typeface="Arial"/>
              <a:ea typeface="Arial"/>
              <a:cs typeface="Arial"/>
              <a:sym typeface="Arial"/>
            </a:endParaRPr>
          </a:p>
        </p:txBody>
      </p:sp>
      <p:sp>
        <p:nvSpPr>
          <p:cNvPr id="39" name="Google Shape;39;p8"/>
          <p:cNvSpPr txBox="1">
            <a:spLocks noGrp="1"/>
          </p:cNvSpPr>
          <p:nvPr>
            <p:ph type="body" idx="2"/>
          </p:nvPr>
        </p:nvSpPr>
        <p:spPr>
          <a:xfrm>
            <a:off x="1847850" y="4830300"/>
            <a:ext cx="4882529" cy="29031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D3001C"/>
              </a:buClr>
              <a:buSzPts val="1400"/>
              <a:buFont typeface="Arial"/>
              <a:buNone/>
              <a:defRPr sz="1400" b="0" i="0" u="none" strike="noStrike" cap="small">
                <a:solidFill>
                  <a:schemeClr val="lt2"/>
                </a:solidFill>
                <a:latin typeface="Arial"/>
                <a:ea typeface="Arial"/>
                <a:cs typeface="Arial"/>
                <a:sym typeface="Arial"/>
              </a:defRPr>
            </a:lvl1pPr>
            <a:lvl2pPr marL="914400" marR="0" lvl="1" indent="-406400" algn="l" rtl="0">
              <a:lnSpc>
                <a:spcPct val="100000"/>
              </a:lnSpc>
              <a:spcBef>
                <a:spcPts val="0"/>
              </a:spcBef>
              <a:spcAft>
                <a:spcPts val="0"/>
              </a:spcAft>
              <a:buClr>
                <a:srgbClr val="606060"/>
              </a:buClr>
              <a:buSzPts val="2800"/>
              <a:buFont typeface="Arial"/>
              <a:buChar char="–"/>
              <a:defRPr sz="2800" b="0" i="0" u="none" strike="noStrike" cap="none">
                <a:solidFill>
                  <a:srgbClr val="606060"/>
                </a:solidFill>
                <a:latin typeface="Arial"/>
                <a:ea typeface="Arial"/>
                <a:cs typeface="Arial"/>
                <a:sym typeface="Arial"/>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30200" algn="l" rtl="0">
              <a:lnSpc>
                <a:spcPct val="100000"/>
              </a:lnSpc>
              <a:spcBef>
                <a:spcPts val="0"/>
              </a:spcBef>
              <a:spcAft>
                <a:spcPts val="0"/>
              </a:spcAft>
              <a:buClr>
                <a:srgbClr val="D3001C"/>
              </a:buClr>
              <a:buSzPts val="1600"/>
              <a:buFont typeface="Arial"/>
              <a:buChar char="»"/>
              <a:defRPr sz="1600" b="0" i="0" u="none" strike="noStrike" cap="none">
                <a:solidFill>
                  <a:srgbClr val="606060"/>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815473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3739753" y="796925"/>
            <a:ext cx="6150769" cy="4100513"/>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33412" y="1181100"/>
            <a:ext cx="3833813" cy="3486150"/>
          </a:xfrm>
          <a:prstGeom prst="rect">
            <a:avLst/>
          </a:prstGeom>
        </p:spPr>
        <p:txBody>
          <a:bodyPr/>
          <a:lstStyle>
            <a:lvl1pPr marL="209550" indent="-209550">
              <a:spcBef>
                <a:spcPts val="1688"/>
              </a:spcBef>
              <a:buClrTx/>
              <a:defRPr sz="1425"/>
            </a:lvl1pPr>
            <a:lvl2pPr marL="419100" indent="-209550">
              <a:spcBef>
                <a:spcPts val="1688"/>
              </a:spcBef>
              <a:buClrTx/>
              <a:defRPr sz="1425"/>
            </a:lvl2pPr>
            <a:lvl3pPr marL="628650" indent="-209550">
              <a:spcBef>
                <a:spcPts val="1688"/>
              </a:spcBef>
              <a:buClrTx/>
              <a:defRPr sz="1425"/>
            </a:lvl3pPr>
            <a:lvl4pPr marL="838200" indent="-209550">
              <a:spcBef>
                <a:spcPts val="1688"/>
              </a:spcBef>
              <a:buClrTx/>
              <a:defRPr sz="1425"/>
            </a:lvl4pPr>
            <a:lvl5pPr marL="1047750" indent="-209550">
              <a:spcBef>
                <a:spcPts val="1688"/>
              </a:spcBef>
              <a:buClrTx/>
              <a:defRPr sz="1425"/>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552029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33413" y="666750"/>
            <a:ext cx="7877175" cy="38100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795281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5734050" y="2576513"/>
            <a:ext cx="3128963" cy="2085975"/>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5743575" y="357188"/>
            <a:ext cx="3114675" cy="207645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652463" y="-96838"/>
            <a:ext cx="7524750" cy="50165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943351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895350" y="3357563"/>
            <a:ext cx="7358063" cy="287258"/>
          </a:xfrm>
          <a:prstGeom prst="rect">
            <a:avLst/>
          </a:prstGeom>
        </p:spPr>
        <p:txBody>
          <a:bodyPr anchor="t">
            <a:spAutoFit/>
          </a:bodyPr>
          <a:lstStyle>
            <a:lvl1pPr marL="0" indent="0" algn="ctr">
              <a:spcBef>
                <a:spcPts val="0"/>
              </a:spcBef>
              <a:buClrTx/>
              <a:buSzTx/>
              <a:buNone/>
              <a:defRPr sz="1200" i="1"/>
            </a:lvl1pPr>
          </a:lstStyle>
          <a:p>
            <a:r>
              <a:t>–Johnny Appleseed</a:t>
            </a:r>
          </a:p>
        </p:txBody>
      </p:sp>
      <p:sp>
        <p:nvSpPr>
          <p:cNvPr id="94" name="“Type a quote here.”"/>
          <p:cNvSpPr txBox="1">
            <a:spLocks noGrp="1"/>
          </p:cNvSpPr>
          <p:nvPr>
            <p:ph type="body" sz="quarter" idx="14"/>
          </p:nvPr>
        </p:nvSpPr>
        <p:spPr>
          <a:xfrm>
            <a:off x="895350" y="2243842"/>
            <a:ext cx="7358063" cy="379591"/>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519815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484342"/>
            <a:ext cx="10972800" cy="73152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276626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879576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mp; Subtitle Alt">
    <p:bg>
      <p:bgPr>
        <a:solidFill>
          <a:srgbClr val="FFFFFF"/>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357313" y="3455789"/>
            <a:ext cx="6429375" cy="1426518"/>
          </a:xfrm>
          <a:prstGeom prst="rect">
            <a:avLst/>
          </a:prstGeom>
        </p:spPr>
        <p:txBody>
          <a:bodyPr lIns="71437" tIns="71437" rIns="71437" bIns="71437" anchor="t"/>
          <a:lstStyle>
            <a:lvl1pPr algn="l" defTabSz="308074">
              <a:lnSpc>
                <a:spcPct val="80000"/>
              </a:lnSpc>
              <a:defRPr sz="8850" cap="all">
                <a:solidFill>
                  <a:srgbClr val="34A5DA"/>
                </a:solidFill>
                <a:latin typeface="DIN Condensed Bold"/>
                <a:ea typeface="DIN Condensed Bold"/>
                <a:cs typeface="DIN Condensed Bold"/>
                <a:sym typeface="DIN Condensed Bold"/>
              </a:defRPr>
            </a:lvl1pPr>
          </a:lstStyle>
          <a:p>
            <a:r>
              <a:t>Title Text</a:t>
            </a:r>
          </a:p>
        </p:txBody>
      </p:sp>
      <p:sp>
        <p:nvSpPr>
          <p:cNvPr id="118" name="Body Level One…"/>
          <p:cNvSpPr txBox="1">
            <a:spLocks noGrp="1"/>
          </p:cNvSpPr>
          <p:nvPr>
            <p:ph type="body" sz="quarter" idx="1"/>
          </p:nvPr>
        </p:nvSpPr>
        <p:spPr>
          <a:xfrm>
            <a:off x="1357313" y="2317254"/>
            <a:ext cx="6429375" cy="951012"/>
          </a:xfrm>
          <a:prstGeom prst="rect">
            <a:avLst/>
          </a:prstGeom>
        </p:spPr>
        <p:txBody>
          <a:bodyPr lIns="71437" tIns="71437" rIns="71437" bIns="71437" anchor="b"/>
          <a:lstStyle>
            <a:lvl1pPr marL="0" indent="0" defTabSz="308074">
              <a:lnSpc>
                <a:spcPct val="80000"/>
              </a:lnSpc>
              <a:spcBef>
                <a:spcPts val="1200"/>
              </a:spcBef>
              <a:buClrTx/>
              <a:buSzTx/>
              <a:buNone/>
              <a:defRPr sz="2700" cap="all">
                <a:solidFill>
                  <a:srgbClr val="A6AAA9"/>
                </a:solidFill>
                <a:latin typeface="DIN Alternate Bold"/>
                <a:ea typeface="DIN Alternate Bold"/>
                <a:cs typeface="DIN Alternate Bold"/>
                <a:sym typeface="DIN Alternate Bold"/>
              </a:defRPr>
            </a:lvl1pPr>
            <a:lvl2pPr marL="0" indent="85725" defTabSz="308074">
              <a:lnSpc>
                <a:spcPct val="80000"/>
              </a:lnSpc>
              <a:spcBef>
                <a:spcPts val="1200"/>
              </a:spcBef>
              <a:buClrTx/>
              <a:buSzTx/>
              <a:buNone/>
              <a:defRPr sz="2700" cap="all">
                <a:solidFill>
                  <a:srgbClr val="A6AAA9"/>
                </a:solidFill>
                <a:latin typeface="DIN Alternate Bold"/>
                <a:ea typeface="DIN Alternate Bold"/>
                <a:cs typeface="DIN Alternate Bold"/>
                <a:sym typeface="DIN Alternate Bold"/>
              </a:defRPr>
            </a:lvl2pPr>
            <a:lvl3pPr marL="0" indent="171450" defTabSz="308074">
              <a:lnSpc>
                <a:spcPct val="80000"/>
              </a:lnSpc>
              <a:spcBef>
                <a:spcPts val="1200"/>
              </a:spcBef>
              <a:buClrTx/>
              <a:buSzTx/>
              <a:buNone/>
              <a:defRPr sz="2700" cap="all">
                <a:solidFill>
                  <a:srgbClr val="A6AAA9"/>
                </a:solidFill>
                <a:latin typeface="DIN Alternate Bold"/>
                <a:ea typeface="DIN Alternate Bold"/>
                <a:cs typeface="DIN Alternate Bold"/>
                <a:sym typeface="DIN Alternate Bold"/>
              </a:defRPr>
            </a:lvl3pPr>
            <a:lvl4pPr marL="0" indent="257175" defTabSz="308074">
              <a:lnSpc>
                <a:spcPct val="80000"/>
              </a:lnSpc>
              <a:spcBef>
                <a:spcPts val="1200"/>
              </a:spcBef>
              <a:buClrTx/>
              <a:buSzTx/>
              <a:buNone/>
              <a:defRPr sz="2700" cap="all">
                <a:solidFill>
                  <a:srgbClr val="A6AAA9"/>
                </a:solidFill>
                <a:latin typeface="DIN Alternate Bold"/>
                <a:ea typeface="DIN Alternate Bold"/>
                <a:cs typeface="DIN Alternate Bold"/>
                <a:sym typeface="DIN Alternate Bold"/>
              </a:defRPr>
            </a:lvl4pPr>
            <a:lvl5pPr marL="0" indent="342900" defTabSz="308074">
              <a:lnSpc>
                <a:spcPct val="80000"/>
              </a:lnSpc>
              <a:spcBef>
                <a:spcPts val="1200"/>
              </a:spcBef>
              <a:buClrTx/>
              <a:buSzTx/>
              <a:buNone/>
              <a:defRPr sz="2700" cap="all">
                <a:solidFill>
                  <a:srgbClr val="A6AAA9"/>
                </a:solidFill>
                <a:latin typeface="DIN Alternate Bold"/>
                <a:ea typeface="DIN Alternate Bold"/>
                <a:cs typeface="DIN Alternate Bold"/>
                <a:sym typeface="DIN Alternate Bold"/>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7444043" y="221010"/>
            <a:ext cx="327012" cy="295721"/>
          </a:xfrm>
          <a:prstGeom prst="rect">
            <a:avLst/>
          </a:prstGeom>
        </p:spPr>
        <p:txBody>
          <a:bodyPr lIns="71437" tIns="71437" rIns="71437" bIns="71437"/>
          <a:lstStyle>
            <a:lvl1pPr algn="r" defTabSz="308074">
              <a:lnSpc>
                <a:spcPct val="80000"/>
              </a:lnSpc>
              <a:defRPr sz="1200">
                <a:solidFill>
                  <a:srgbClr val="838787"/>
                </a:solidFill>
                <a:latin typeface="DIN Alternate Bold"/>
                <a:ea typeface="DIN Alternate Bold"/>
                <a:cs typeface="DIN Alternate Bold"/>
                <a:sym typeface="DIN Alternate Bold"/>
              </a:defRPr>
            </a:lvl1pPr>
          </a:lstStyle>
          <a:p>
            <a:fld id="{86CB4B4D-7CA3-9044-876B-883B54F8677D}" type="slidenum">
              <a:t>‹#›</a:t>
            </a:fld>
            <a:endParaRPr/>
          </a:p>
        </p:txBody>
      </p:sp>
    </p:spTree>
    <p:extLst>
      <p:ext uri="{BB962C8B-B14F-4D97-AF65-F5344CB8AC3E}">
        <p14:creationId xmlns:p14="http://schemas.microsoft.com/office/powerpoint/2010/main" val="149296917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Blank">
    <p:bg>
      <p:bgPr>
        <a:solidFill>
          <a:srgbClr val="FFFFFF"/>
        </a:solidFill>
        <a:effectLst/>
      </p:bgPr>
    </p:bg>
    <p:spTree>
      <p:nvGrpSpPr>
        <p:cNvPr id="1" name=""/>
        <p:cNvGrpSpPr/>
        <p:nvPr/>
      </p:nvGrpSpPr>
      <p:grpSpPr>
        <a:xfrm>
          <a:off x="0" y="0"/>
          <a:ext cx="0" cy="0"/>
          <a:chOff x="0" y="0"/>
          <a:chExt cx="0" cy="0"/>
        </a:xfrm>
      </p:grpSpPr>
      <p:sp>
        <p:nvSpPr>
          <p:cNvPr id="126" name="Slide Number"/>
          <p:cNvSpPr txBox="1">
            <a:spLocks noGrp="1"/>
          </p:cNvSpPr>
          <p:nvPr>
            <p:ph type="sldNum" sz="quarter" idx="2"/>
          </p:nvPr>
        </p:nvSpPr>
        <p:spPr>
          <a:xfrm>
            <a:off x="4475931" y="4878958"/>
            <a:ext cx="288540" cy="282769"/>
          </a:xfrm>
          <a:prstGeom prst="rect">
            <a:avLst/>
          </a:prstGeom>
        </p:spPr>
        <p:txBody>
          <a:bodyPr lIns="71437" tIns="71437" rIns="71437" bIns="71437"/>
          <a:lstStyle>
            <a:lvl1pPr defTabSz="308074">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00009228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Titre slide et contenu">
  <p:cSld name="1_Titre slide et contenu">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457200" y="136073"/>
            <a:ext cx="8098796" cy="59436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2800"/>
              <a:buNone/>
              <a:defRPr>
                <a:solidFill>
                  <a:srgbClr val="31859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6"/>
          <p:cNvSpPr txBox="1">
            <a:spLocks noGrp="1"/>
          </p:cNvSpPr>
          <p:nvPr>
            <p:ph type="body" idx="1"/>
          </p:nvPr>
        </p:nvSpPr>
        <p:spPr>
          <a:xfrm>
            <a:off x="457200" y="868937"/>
            <a:ext cx="8410598" cy="3044759"/>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00000"/>
              </a:lnSpc>
              <a:spcBef>
                <a:spcPts val="600"/>
              </a:spcBef>
              <a:spcAft>
                <a:spcPts val="0"/>
              </a:spcAft>
              <a:buClr>
                <a:srgbClr val="31859B"/>
              </a:buClr>
              <a:buSzPts val="2000"/>
              <a:buFont typeface="Noto Sans Symbols"/>
              <a:buChar char="▪"/>
              <a:defRPr sz="2000" b="0" i="0" u="none" strike="noStrike" cap="none">
                <a:solidFill>
                  <a:srgbClr val="4C4C4C"/>
                </a:solidFill>
                <a:latin typeface="Arial"/>
                <a:ea typeface="Arial"/>
                <a:cs typeface="Arial"/>
                <a:sym typeface="Arial"/>
              </a:defRPr>
            </a:lvl1pPr>
            <a:lvl2pPr marL="914400" marR="0" lvl="1" indent="-308610" algn="l" rtl="0">
              <a:lnSpc>
                <a:spcPct val="100000"/>
              </a:lnSpc>
              <a:spcBef>
                <a:spcPts val="600"/>
              </a:spcBef>
              <a:spcAft>
                <a:spcPts val="0"/>
              </a:spcAft>
              <a:buClr>
                <a:srgbClr val="31859B"/>
              </a:buClr>
              <a:buSzPts val="1260"/>
              <a:buFont typeface="Noto Sans Symbols"/>
              <a:buChar char="▪"/>
              <a:defRPr sz="1800" b="0" i="0" u="none" strike="noStrike" cap="none">
                <a:solidFill>
                  <a:srgbClr val="4C4C4C"/>
                </a:solidFill>
                <a:latin typeface="Arial"/>
                <a:ea typeface="Arial"/>
                <a:cs typeface="Arial"/>
                <a:sym typeface="Arial"/>
              </a:defRPr>
            </a:lvl2pPr>
            <a:lvl3pPr marL="1371600" marR="0" lvl="2" indent="-308610" algn="l" rtl="0">
              <a:lnSpc>
                <a:spcPct val="100000"/>
              </a:lnSpc>
              <a:spcBef>
                <a:spcPts val="600"/>
              </a:spcBef>
              <a:spcAft>
                <a:spcPts val="0"/>
              </a:spcAft>
              <a:buClr>
                <a:schemeClr val="dk2"/>
              </a:buClr>
              <a:buSzPts val="1260"/>
              <a:buFont typeface="Noto Sans Symbols"/>
              <a:buChar char="✔"/>
              <a:defRPr sz="1800" b="0" i="0" u="none" strike="noStrike" cap="none">
                <a:solidFill>
                  <a:srgbClr val="4C4C4C"/>
                </a:solidFill>
                <a:latin typeface="Arial"/>
                <a:ea typeface="Arial"/>
                <a:cs typeface="Arial"/>
                <a:sym typeface="Arial"/>
              </a:defRPr>
            </a:lvl3pPr>
            <a:lvl4pPr marL="1828800" marR="0" lvl="3" indent="-308610" algn="l" rtl="0">
              <a:lnSpc>
                <a:spcPct val="100000"/>
              </a:lnSpc>
              <a:spcBef>
                <a:spcPts val="600"/>
              </a:spcBef>
              <a:spcAft>
                <a:spcPts val="0"/>
              </a:spcAft>
              <a:buClr>
                <a:srgbClr val="31859B"/>
              </a:buClr>
              <a:buSzPts val="1260"/>
              <a:buFont typeface="Noto Sans Symbols"/>
              <a:buChar char="✔"/>
              <a:defRPr sz="1800" b="0" i="0" u="none" strike="noStrike" cap="none">
                <a:solidFill>
                  <a:srgbClr val="4C4C4C"/>
                </a:solidFill>
                <a:latin typeface="Arial"/>
                <a:ea typeface="Arial"/>
                <a:cs typeface="Arial"/>
                <a:sym typeface="Arial"/>
              </a:defRPr>
            </a:lvl4pPr>
            <a:lvl5pPr marL="2286000" marR="0" lvl="4" indent="-308610" algn="l" rtl="0">
              <a:lnSpc>
                <a:spcPct val="100000"/>
              </a:lnSpc>
              <a:spcBef>
                <a:spcPts val="600"/>
              </a:spcBef>
              <a:spcAft>
                <a:spcPts val="0"/>
              </a:spcAft>
              <a:buClr>
                <a:srgbClr val="31859B"/>
              </a:buClr>
              <a:buSzPts val="1260"/>
              <a:buFont typeface="Noto Sans Symbols"/>
              <a:buChar char="✔"/>
              <a:defRPr sz="1800" b="0" i="0" u="none" strike="noStrike" cap="none">
                <a:solidFill>
                  <a:srgbClr val="4C4C4C"/>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0" name="Google Shape;70;p16"/>
          <p:cNvSpPr/>
          <p:nvPr/>
        </p:nvSpPr>
        <p:spPr>
          <a:xfrm>
            <a:off x="8240731" y="4883837"/>
            <a:ext cx="630529" cy="259663"/>
          </a:xfrm>
          <a:prstGeom prst="round2SameRect">
            <a:avLst>
              <a:gd name="adj1" fmla="val 16667"/>
              <a:gd name="adj2" fmla="val 0"/>
            </a:avLst>
          </a:prstGeom>
          <a:solidFill>
            <a:srgbClr val="DEDEDE"/>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C4C4C"/>
              </a:buClr>
              <a:buSzPts val="1100"/>
              <a:buFont typeface="Arial"/>
              <a:buNone/>
            </a:pPr>
            <a:fld id="{00000000-1234-1234-1234-123412341234}" type="slidenum">
              <a:rPr lang="pt-PT" sz="1100" b="0" i="0" u="none" strike="noStrike" cap="none">
                <a:solidFill>
                  <a:srgbClr val="4C4C4C"/>
                </a:solidFill>
                <a:latin typeface="Arial"/>
                <a:ea typeface="Arial"/>
                <a:cs typeface="Arial"/>
                <a:sym typeface="Arial"/>
              </a:rPr>
              <a:t>‹#›</a:t>
            </a:fld>
            <a:endParaRPr sz="1100" b="0" i="0" u="none" strike="noStrike" cap="none">
              <a:solidFill>
                <a:srgbClr val="4C4C4C"/>
              </a:solidFill>
              <a:latin typeface="Arial"/>
              <a:ea typeface="Arial"/>
              <a:cs typeface="Arial"/>
              <a:sym typeface="Arial"/>
            </a:endParaRPr>
          </a:p>
        </p:txBody>
      </p:sp>
    </p:spTree>
    <p:extLst>
      <p:ext uri="{BB962C8B-B14F-4D97-AF65-F5344CB8AC3E}">
        <p14:creationId xmlns:p14="http://schemas.microsoft.com/office/powerpoint/2010/main" val="665418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ux contenus + video">
  <p:cSld name="Deux contenus + video">
    <p:spTree>
      <p:nvGrpSpPr>
        <p:cNvPr id="1" name="Shape 40"/>
        <p:cNvGrpSpPr/>
        <p:nvPr/>
      </p:nvGrpSpPr>
      <p:grpSpPr>
        <a:xfrm>
          <a:off x="0" y="0"/>
          <a:ext cx="0" cy="0"/>
          <a:chOff x="0" y="0"/>
          <a:chExt cx="0" cy="0"/>
        </a:xfrm>
      </p:grpSpPr>
      <p:sp>
        <p:nvSpPr>
          <p:cNvPr id="41" name="Google Shape;41;p9"/>
          <p:cNvSpPr txBox="1">
            <a:spLocks noGrp="1"/>
          </p:cNvSpPr>
          <p:nvPr>
            <p:ph type="body" idx="1"/>
          </p:nvPr>
        </p:nvSpPr>
        <p:spPr>
          <a:xfrm>
            <a:off x="251863" y="868937"/>
            <a:ext cx="4235057" cy="3044759"/>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600"/>
              </a:spcBef>
              <a:spcAft>
                <a:spcPts val="0"/>
              </a:spcAft>
              <a:buClr>
                <a:srgbClr val="D3001C"/>
              </a:buClr>
              <a:buSzPts val="2000"/>
              <a:buFont typeface="Arial"/>
              <a:buChar char="•"/>
              <a:defRPr sz="2000" b="0" i="0" u="none" strike="noStrike" cap="none">
                <a:solidFill>
                  <a:srgbClr val="4C4C4C"/>
                </a:solidFill>
                <a:latin typeface="Arial"/>
                <a:ea typeface="Arial"/>
                <a:cs typeface="Arial"/>
                <a:sym typeface="Arial"/>
              </a:defRPr>
            </a:lvl1pPr>
            <a:lvl2pPr marL="914400" marR="0" lvl="1" indent="-308610" algn="l" rtl="0">
              <a:lnSpc>
                <a:spcPct val="100000"/>
              </a:lnSpc>
              <a:spcBef>
                <a:spcPts val="600"/>
              </a:spcBef>
              <a:spcAft>
                <a:spcPts val="0"/>
              </a:spcAft>
              <a:buClr>
                <a:srgbClr val="E1001A"/>
              </a:buClr>
              <a:buSzPts val="1260"/>
              <a:buFont typeface="Noto Sans Symbols"/>
              <a:buChar char="▪"/>
              <a:defRPr sz="1800" b="0" i="0" u="none" strike="noStrike" cap="none">
                <a:solidFill>
                  <a:srgbClr val="4C4C4C"/>
                </a:solidFill>
                <a:latin typeface="Arial"/>
                <a:ea typeface="Arial"/>
                <a:cs typeface="Arial"/>
                <a:sym typeface="Arial"/>
              </a:defRPr>
            </a:lvl2pPr>
            <a:lvl3pPr marL="1371600" marR="0" lvl="2" indent="-308610" algn="l" rtl="0">
              <a:lnSpc>
                <a:spcPct val="100000"/>
              </a:lnSpc>
              <a:spcBef>
                <a:spcPts val="600"/>
              </a:spcBef>
              <a:spcAft>
                <a:spcPts val="0"/>
              </a:spcAft>
              <a:buClr>
                <a:schemeClr val="lt2"/>
              </a:buClr>
              <a:buSzPts val="1260"/>
              <a:buFont typeface="Noto Sans Symbols"/>
              <a:buChar char="✔"/>
              <a:defRPr sz="1800" b="0" i="0" u="none" strike="noStrike" cap="none">
                <a:solidFill>
                  <a:srgbClr val="4C4C4C"/>
                </a:solidFill>
                <a:latin typeface="Arial"/>
                <a:ea typeface="Arial"/>
                <a:cs typeface="Arial"/>
                <a:sym typeface="Arial"/>
              </a:defRPr>
            </a:lvl3pPr>
            <a:lvl4pPr marL="1828800" marR="0" lvl="3" indent="-308610" algn="l" rtl="0">
              <a:lnSpc>
                <a:spcPct val="100000"/>
              </a:lnSpc>
              <a:spcBef>
                <a:spcPts val="600"/>
              </a:spcBef>
              <a:spcAft>
                <a:spcPts val="0"/>
              </a:spcAft>
              <a:buClr>
                <a:schemeClr val="lt2"/>
              </a:buClr>
              <a:buSzPts val="1260"/>
              <a:buFont typeface="Noto Sans Symbols"/>
              <a:buChar char="✔"/>
              <a:defRPr sz="1800" b="0" i="0" u="none" strike="noStrike" cap="none">
                <a:solidFill>
                  <a:srgbClr val="4C4C4C"/>
                </a:solidFill>
                <a:latin typeface="Arial"/>
                <a:ea typeface="Arial"/>
                <a:cs typeface="Arial"/>
                <a:sym typeface="Arial"/>
              </a:defRPr>
            </a:lvl4pPr>
            <a:lvl5pPr marL="2286000" marR="0" lvl="4" indent="-308610" algn="l" rtl="0">
              <a:lnSpc>
                <a:spcPct val="100000"/>
              </a:lnSpc>
              <a:spcBef>
                <a:spcPts val="600"/>
              </a:spcBef>
              <a:spcAft>
                <a:spcPts val="0"/>
              </a:spcAft>
              <a:buClr>
                <a:srgbClr val="E1001A"/>
              </a:buClr>
              <a:buSzPts val="1260"/>
              <a:buFont typeface="Noto Sans Symbols"/>
              <a:buChar char="✔"/>
              <a:defRPr sz="1800" b="0" i="0" u="none" strike="noStrike" cap="none">
                <a:solidFill>
                  <a:srgbClr val="4C4C4C"/>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2" name="Google Shape;42;p9"/>
          <p:cNvSpPr txBox="1">
            <a:spLocks noGrp="1"/>
          </p:cNvSpPr>
          <p:nvPr>
            <p:ph type="body" idx="2"/>
          </p:nvPr>
        </p:nvSpPr>
        <p:spPr>
          <a:xfrm>
            <a:off x="4688454" y="860669"/>
            <a:ext cx="4209336" cy="2474563"/>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600"/>
              </a:spcBef>
              <a:spcAft>
                <a:spcPts val="0"/>
              </a:spcAft>
              <a:buClr>
                <a:srgbClr val="D3001C"/>
              </a:buClr>
              <a:buSzPts val="2000"/>
              <a:buFont typeface="Arial"/>
              <a:buChar char="•"/>
              <a:defRPr sz="2000" b="0" i="0" u="none" strike="noStrike" cap="none">
                <a:solidFill>
                  <a:srgbClr val="4C4C4C"/>
                </a:solidFill>
                <a:latin typeface="Arial"/>
                <a:ea typeface="Arial"/>
                <a:cs typeface="Arial"/>
                <a:sym typeface="Arial"/>
              </a:defRPr>
            </a:lvl1pPr>
            <a:lvl2pPr marL="914400" marR="0" lvl="1" indent="-308610" algn="l" rtl="0">
              <a:lnSpc>
                <a:spcPct val="100000"/>
              </a:lnSpc>
              <a:spcBef>
                <a:spcPts val="600"/>
              </a:spcBef>
              <a:spcAft>
                <a:spcPts val="0"/>
              </a:spcAft>
              <a:buClr>
                <a:srgbClr val="E1001A"/>
              </a:buClr>
              <a:buSzPts val="1260"/>
              <a:buFont typeface="Noto Sans Symbols"/>
              <a:buChar char="▪"/>
              <a:defRPr sz="1800" b="0" i="0" u="none" strike="noStrike" cap="none">
                <a:solidFill>
                  <a:srgbClr val="4C4C4C"/>
                </a:solidFill>
                <a:latin typeface="Arial"/>
                <a:ea typeface="Arial"/>
                <a:cs typeface="Arial"/>
                <a:sym typeface="Arial"/>
              </a:defRPr>
            </a:lvl2pPr>
            <a:lvl3pPr marL="1371600" marR="0" lvl="2" indent="-308610" algn="l" rtl="0">
              <a:lnSpc>
                <a:spcPct val="100000"/>
              </a:lnSpc>
              <a:spcBef>
                <a:spcPts val="600"/>
              </a:spcBef>
              <a:spcAft>
                <a:spcPts val="0"/>
              </a:spcAft>
              <a:buClr>
                <a:schemeClr val="lt2"/>
              </a:buClr>
              <a:buSzPts val="1260"/>
              <a:buFont typeface="Noto Sans Symbols"/>
              <a:buChar char="✔"/>
              <a:defRPr sz="1800" b="0" i="0" u="none" strike="noStrike" cap="none">
                <a:solidFill>
                  <a:srgbClr val="4C4C4C"/>
                </a:solidFill>
                <a:latin typeface="Arial"/>
                <a:ea typeface="Arial"/>
                <a:cs typeface="Arial"/>
                <a:sym typeface="Arial"/>
              </a:defRPr>
            </a:lvl3pPr>
            <a:lvl4pPr marL="1828800" marR="0" lvl="3" indent="-308610" algn="l" rtl="0">
              <a:lnSpc>
                <a:spcPct val="100000"/>
              </a:lnSpc>
              <a:spcBef>
                <a:spcPts val="600"/>
              </a:spcBef>
              <a:spcAft>
                <a:spcPts val="0"/>
              </a:spcAft>
              <a:buClr>
                <a:schemeClr val="lt2"/>
              </a:buClr>
              <a:buSzPts val="1260"/>
              <a:buFont typeface="Noto Sans Symbols"/>
              <a:buChar char="✔"/>
              <a:defRPr sz="1800" b="0" i="0" u="none" strike="noStrike" cap="none">
                <a:solidFill>
                  <a:srgbClr val="4C4C4C"/>
                </a:solidFill>
                <a:latin typeface="Arial"/>
                <a:ea typeface="Arial"/>
                <a:cs typeface="Arial"/>
                <a:sym typeface="Arial"/>
              </a:defRPr>
            </a:lvl4pPr>
            <a:lvl5pPr marL="2286000" marR="0" lvl="4" indent="-308610" algn="l" rtl="0">
              <a:lnSpc>
                <a:spcPct val="100000"/>
              </a:lnSpc>
              <a:spcBef>
                <a:spcPts val="600"/>
              </a:spcBef>
              <a:spcAft>
                <a:spcPts val="0"/>
              </a:spcAft>
              <a:buClr>
                <a:srgbClr val="E1001A"/>
              </a:buClr>
              <a:buSzPts val="1260"/>
              <a:buFont typeface="Noto Sans Symbols"/>
              <a:buChar char="✔"/>
              <a:defRPr sz="1800" b="0" i="0" u="none" strike="noStrike" cap="none">
                <a:solidFill>
                  <a:srgbClr val="4C4C4C"/>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3" name="Google Shape;43;p9"/>
          <p:cNvSpPr txBox="1">
            <a:spLocks noGrp="1"/>
          </p:cNvSpPr>
          <p:nvPr>
            <p:ph type="title"/>
          </p:nvPr>
        </p:nvSpPr>
        <p:spPr>
          <a:xfrm>
            <a:off x="145397" y="136073"/>
            <a:ext cx="8410599" cy="59436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E1001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9"/>
          <p:cNvSpPr/>
          <p:nvPr/>
        </p:nvSpPr>
        <p:spPr>
          <a:xfrm>
            <a:off x="283991" y="4881035"/>
            <a:ext cx="630529" cy="259663"/>
          </a:xfrm>
          <a:prstGeom prst="round2SameRect">
            <a:avLst>
              <a:gd name="adj1" fmla="val 16667"/>
              <a:gd name="adj2" fmla="val 0"/>
            </a:avLst>
          </a:prstGeom>
          <a:solidFill>
            <a:srgbClr val="DEDEDE"/>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C4C4C"/>
              </a:buClr>
              <a:buSzPts val="1100"/>
              <a:buFont typeface="Arial"/>
              <a:buNone/>
            </a:pPr>
            <a:fld id="{00000000-1234-1234-1234-123412341234}" type="slidenum">
              <a:rPr lang="pt-PT" sz="1100" b="0" i="0" u="none" strike="noStrike" cap="none">
                <a:solidFill>
                  <a:srgbClr val="4C4C4C"/>
                </a:solidFill>
                <a:latin typeface="Arial"/>
                <a:ea typeface="Arial"/>
                <a:cs typeface="Arial"/>
                <a:sym typeface="Arial"/>
              </a:rPr>
              <a:t>‹#›</a:t>
            </a:fld>
            <a:endParaRPr sz="1100" b="0" i="0" u="none" strike="noStrike" cap="none">
              <a:solidFill>
                <a:srgbClr val="4C4C4C"/>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contenus ss video">
  <p:cSld name="2 contenus ss video">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57200" y="847643"/>
            <a:ext cx="4108670" cy="717444"/>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D3001C"/>
              </a:buClr>
              <a:buSzPts val="2400"/>
              <a:buFont typeface="Arial"/>
              <a:buNone/>
              <a:defRPr sz="2400" b="1" i="0" u="none" strike="noStrike" cap="none">
                <a:solidFill>
                  <a:srgbClr val="4C4C4C"/>
                </a:solidFill>
                <a:latin typeface="Arial"/>
                <a:ea typeface="Arial"/>
                <a:cs typeface="Arial"/>
                <a:sym typeface="Arial"/>
              </a:defRPr>
            </a:lvl1pPr>
            <a:lvl2pPr marL="914400" marR="0" lvl="1" indent="-228600" algn="l" rtl="0">
              <a:lnSpc>
                <a:spcPct val="100000"/>
              </a:lnSpc>
              <a:spcBef>
                <a:spcPts val="0"/>
              </a:spcBef>
              <a:spcAft>
                <a:spcPts val="0"/>
              </a:spcAft>
              <a:buClr>
                <a:srgbClr val="606060"/>
              </a:buClr>
              <a:buSzPts val="2000"/>
              <a:buFont typeface="Arial"/>
              <a:buNone/>
              <a:defRPr sz="2000" b="1" i="0" u="none" strike="noStrike" cap="none">
                <a:solidFill>
                  <a:srgbClr val="606060"/>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D3001C"/>
              </a:buClr>
              <a:buSzPts val="1600"/>
              <a:buFont typeface="Arial"/>
              <a:buNone/>
              <a:defRPr sz="1600" b="1" i="0" u="none" strike="noStrike" cap="none">
                <a:solidFill>
                  <a:srgbClr val="606060"/>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7" name="Google Shape;47;p10"/>
          <p:cNvSpPr txBox="1">
            <a:spLocks noGrp="1"/>
          </p:cNvSpPr>
          <p:nvPr>
            <p:ph type="body" idx="2"/>
          </p:nvPr>
        </p:nvSpPr>
        <p:spPr>
          <a:xfrm>
            <a:off x="4725777" y="847643"/>
            <a:ext cx="4133657" cy="717444"/>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D3001C"/>
              </a:buClr>
              <a:buSzPts val="2400"/>
              <a:buFont typeface="Arial"/>
              <a:buNone/>
              <a:defRPr sz="2400" b="1" i="0" u="none" strike="noStrike" cap="none">
                <a:solidFill>
                  <a:srgbClr val="4C4C4C"/>
                </a:solidFill>
                <a:latin typeface="Arial"/>
                <a:ea typeface="Arial"/>
                <a:cs typeface="Arial"/>
                <a:sym typeface="Arial"/>
              </a:defRPr>
            </a:lvl1pPr>
            <a:lvl2pPr marL="914400" marR="0" lvl="1" indent="-228600" algn="l" rtl="0">
              <a:lnSpc>
                <a:spcPct val="100000"/>
              </a:lnSpc>
              <a:spcBef>
                <a:spcPts val="0"/>
              </a:spcBef>
              <a:spcAft>
                <a:spcPts val="0"/>
              </a:spcAft>
              <a:buClr>
                <a:srgbClr val="606060"/>
              </a:buClr>
              <a:buSzPts val="2000"/>
              <a:buFont typeface="Arial"/>
              <a:buNone/>
              <a:defRPr sz="2000" b="1" i="0" u="none" strike="noStrike" cap="none">
                <a:solidFill>
                  <a:srgbClr val="606060"/>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D3001C"/>
              </a:buClr>
              <a:buSzPts val="1600"/>
              <a:buFont typeface="Arial"/>
              <a:buNone/>
              <a:defRPr sz="1600" b="1" i="0" u="none" strike="noStrike" cap="none">
                <a:solidFill>
                  <a:srgbClr val="606060"/>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8" name="Google Shape;48;p10"/>
          <p:cNvSpPr txBox="1">
            <a:spLocks noGrp="1"/>
          </p:cNvSpPr>
          <p:nvPr>
            <p:ph type="body" idx="3"/>
          </p:nvPr>
        </p:nvSpPr>
        <p:spPr>
          <a:xfrm>
            <a:off x="447435" y="1634321"/>
            <a:ext cx="4118601" cy="3044759"/>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600"/>
              </a:spcBef>
              <a:spcAft>
                <a:spcPts val="0"/>
              </a:spcAft>
              <a:buClr>
                <a:srgbClr val="D3001C"/>
              </a:buClr>
              <a:buSzPts val="2000"/>
              <a:buFont typeface="Arial"/>
              <a:buChar char="•"/>
              <a:defRPr sz="2000" b="0" i="0" u="none" strike="noStrike" cap="none">
                <a:solidFill>
                  <a:srgbClr val="4C4C4C"/>
                </a:solidFill>
                <a:latin typeface="Arial"/>
                <a:ea typeface="Arial"/>
                <a:cs typeface="Arial"/>
                <a:sym typeface="Arial"/>
              </a:defRPr>
            </a:lvl1pPr>
            <a:lvl2pPr marL="914400" marR="0" lvl="1" indent="-308610" algn="l" rtl="0">
              <a:lnSpc>
                <a:spcPct val="100000"/>
              </a:lnSpc>
              <a:spcBef>
                <a:spcPts val="600"/>
              </a:spcBef>
              <a:spcAft>
                <a:spcPts val="0"/>
              </a:spcAft>
              <a:buClr>
                <a:srgbClr val="E1001A"/>
              </a:buClr>
              <a:buSzPts val="1260"/>
              <a:buFont typeface="Noto Sans Symbols"/>
              <a:buChar char="▪"/>
              <a:defRPr sz="1800" b="0" i="0" u="none" strike="noStrike" cap="none">
                <a:solidFill>
                  <a:srgbClr val="4C4C4C"/>
                </a:solidFill>
                <a:latin typeface="Arial"/>
                <a:ea typeface="Arial"/>
                <a:cs typeface="Arial"/>
                <a:sym typeface="Arial"/>
              </a:defRPr>
            </a:lvl2pPr>
            <a:lvl3pPr marL="1371600" marR="0" lvl="2" indent="-308610" algn="l" rtl="0">
              <a:lnSpc>
                <a:spcPct val="100000"/>
              </a:lnSpc>
              <a:spcBef>
                <a:spcPts val="600"/>
              </a:spcBef>
              <a:spcAft>
                <a:spcPts val="0"/>
              </a:spcAft>
              <a:buClr>
                <a:schemeClr val="lt2"/>
              </a:buClr>
              <a:buSzPts val="1260"/>
              <a:buFont typeface="Noto Sans Symbols"/>
              <a:buChar char="✔"/>
              <a:defRPr sz="1800" b="0" i="0" u="none" strike="noStrike" cap="none">
                <a:solidFill>
                  <a:srgbClr val="4C4C4C"/>
                </a:solidFill>
                <a:latin typeface="Arial"/>
                <a:ea typeface="Arial"/>
                <a:cs typeface="Arial"/>
                <a:sym typeface="Arial"/>
              </a:defRPr>
            </a:lvl3pPr>
            <a:lvl4pPr marL="1828800" marR="0" lvl="3" indent="-308610" algn="l" rtl="0">
              <a:lnSpc>
                <a:spcPct val="100000"/>
              </a:lnSpc>
              <a:spcBef>
                <a:spcPts val="600"/>
              </a:spcBef>
              <a:spcAft>
                <a:spcPts val="0"/>
              </a:spcAft>
              <a:buClr>
                <a:schemeClr val="lt2"/>
              </a:buClr>
              <a:buSzPts val="1260"/>
              <a:buFont typeface="Noto Sans Symbols"/>
              <a:buChar char="✔"/>
              <a:defRPr sz="1800" b="0" i="0" u="none" strike="noStrike" cap="none">
                <a:solidFill>
                  <a:srgbClr val="4C4C4C"/>
                </a:solidFill>
                <a:latin typeface="Arial"/>
                <a:ea typeface="Arial"/>
                <a:cs typeface="Arial"/>
                <a:sym typeface="Arial"/>
              </a:defRPr>
            </a:lvl4pPr>
            <a:lvl5pPr marL="2286000" marR="0" lvl="4" indent="-308610" algn="l" rtl="0">
              <a:lnSpc>
                <a:spcPct val="100000"/>
              </a:lnSpc>
              <a:spcBef>
                <a:spcPts val="600"/>
              </a:spcBef>
              <a:spcAft>
                <a:spcPts val="0"/>
              </a:spcAft>
              <a:buClr>
                <a:srgbClr val="E1001A"/>
              </a:buClr>
              <a:buSzPts val="1260"/>
              <a:buFont typeface="Noto Sans Symbols"/>
              <a:buChar char="✔"/>
              <a:defRPr sz="1800" b="0" i="0" u="none" strike="noStrike" cap="none">
                <a:solidFill>
                  <a:srgbClr val="4C4C4C"/>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9" name="Google Shape;49;p10"/>
          <p:cNvSpPr txBox="1">
            <a:spLocks noGrp="1"/>
          </p:cNvSpPr>
          <p:nvPr>
            <p:ph type="body" idx="4"/>
          </p:nvPr>
        </p:nvSpPr>
        <p:spPr>
          <a:xfrm>
            <a:off x="4725777" y="1628934"/>
            <a:ext cx="4142021" cy="3044759"/>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600"/>
              </a:spcBef>
              <a:spcAft>
                <a:spcPts val="0"/>
              </a:spcAft>
              <a:buClr>
                <a:srgbClr val="D3001C"/>
              </a:buClr>
              <a:buSzPts val="2000"/>
              <a:buFont typeface="Arial"/>
              <a:buChar char="•"/>
              <a:defRPr sz="2000" b="0" i="0" u="none" strike="noStrike" cap="none">
                <a:solidFill>
                  <a:srgbClr val="4C4C4C"/>
                </a:solidFill>
                <a:latin typeface="Arial"/>
                <a:ea typeface="Arial"/>
                <a:cs typeface="Arial"/>
                <a:sym typeface="Arial"/>
              </a:defRPr>
            </a:lvl1pPr>
            <a:lvl2pPr marL="914400" marR="0" lvl="1" indent="-308610" algn="l" rtl="0">
              <a:lnSpc>
                <a:spcPct val="100000"/>
              </a:lnSpc>
              <a:spcBef>
                <a:spcPts val="600"/>
              </a:spcBef>
              <a:spcAft>
                <a:spcPts val="0"/>
              </a:spcAft>
              <a:buClr>
                <a:srgbClr val="E1001A"/>
              </a:buClr>
              <a:buSzPts val="1260"/>
              <a:buFont typeface="Noto Sans Symbols"/>
              <a:buChar char="▪"/>
              <a:defRPr sz="1800" b="0" i="0" u="none" strike="noStrike" cap="none">
                <a:solidFill>
                  <a:srgbClr val="4C4C4C"/>
                </a:solidFill>
                <a:latin typeface="Arial"/>
                <a:ea typeface="Arial"/>
                <a:cs typeface="Arial"/>
                <a:sym typeface="Arial"/>
              </a:defRPr>
            </a:lvl2pPr>
            <a:lvl3pPr marL="1371600" marR="0" lvl="2" indent="-308610" algn="l" rtl="0">
              <a:lnSpc>
                <a:spcPct val="100000"/>
              </a:lnSpc>
              <a:spcBef>
                <a:spcPts val="600"/>
              </a:spcBef>
              <a:spcAft>
                <a:spcPts val="0"/>
              </a:spcAft>
              <a:buClr>
                <a:schemeClr val="lt2"/>
              </a:buClr>
              <a:buSzPts val="1260"/>
              <a:buFont typeface="Noto Sans Symbols"/>
              <a:buChar char="✔"/>
              <a:defRPr sz="1800" b="0" i="0" u="none" strike="noStrike" cap="none">
                <a:solidFill>
                  <a:srgbClr val="4C4C4C"/>
                </a:solidFill>
                <a:latin typeface="Arial"/>
                <a:ea typeface="Arial"/>
                <a:cs typeface="Arial"/>
                <a:sym typeface="Arial"/>
              </a:defRPr>
            </a:lvl3pPr>
            <a:lvl4pPr marL="1828800" marR="0" lvl="3" indent="-308610" algn="l" rtl="0">
              <a:lnSpc>
                <a:spcPct val="100000"/>
              </a:lnSpc>
              <a:spcBef>
                <a:spcPts val="600"/>
              </a:spcBef>
              <a:spcAft>
                <a:spcPts val="0"/>
              </a:spcAft>
              <a:buClr>
                <a:schemeClr val="lt2"/>
              </a:buClr>
              <a:buSzPts val="1260"/>
              <a:buFont typeface="Noto Sans Symbols"/>
              <a:buChar char="✔"/>
              <a:defRPr sz="1800" b="0" i="0" u="none" strike="noStrike" cap="none">
                <a:solidFill>
                  <a:srgbClr val="4C4C4C"/>
                </a:solidFill>
                <a:latin typeface="Arial"/>
                <a:ea typeface="Arial"/>
                <a:cs typeface="Arial"/>
                <a:sym typeface="Arial"/>
              </a:defRPr>
            </a:lvl4pPr>
            <a:lvl5pPr marL="2286000" marR="0" lvl="4" indent="-308610" algn="l" rtl="0">
              <a:lnSpc>
                <a:spcPct val="100000"/>
              </a:lnSpc>
              <a:spcBef>
                <a:spcPts val="600"/>
              </a:spcBef>
              <a:spcAft>
                <a:spcPts val="0"/>
              </a:spcAft>
              <a:buClr>
                <a:srgbClr val="E1001A"/>
              </a:buClr>
              <a:buSzPts val="1260"/>
              <a:buFont typeface="Noto Sans Symbols"/>
              <a:buChar char="✔"/>
              <a:defRPr sz="1800" b="0" i="0" u="none" strike="noStrike" cap="none">
                <a:solidFill>
                  <a:srgbClr val="4C4C4C"/>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0" name="Google Shape;50;p10"/>
          <p:cNvSpPr txBox="1">
            <a:spLocks noGrp="1"/>
          </p:cNvSpPr>
          <p:nvPr>
            <p:ph type="title"/>
          </p:nvPr>
        </p:nvSpPr>
        <p:spPr>
          <a:xfrm>
            <a:off x="145397" y="136073"/>
            <a:ext cx="8410599" cy="59436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E1001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0"/>
          <p:cNvSpPr/>
          <p:nvPr/>
        </p:nvSpPr>
        <p:spPr>
          <a:xfrm>
            <a:off x="283991" y="4881035"/>
            <a:ext cx="630529" cy="259663"/>
          </a:xfrm>
          <a:prstGeom prst="round2SameRect">
            <a:avLst>
              <a:gd name="adj1" fmla="val 16667"/>
              <a:gd name="adj2" fmla="val 0"/>
            </a:avLst>
          </a:prstGeom>
          <a:solidFill>
            <a:srgbClr val="DEDEDE"/>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C4C4C"/>
              </a:buClr>
              <a:buSzPts val="1100"/>
              <a:buFont typeface="Arial"/>
              <a:buNone/>
            </a:pPr>
            <a:fld id="{00000000-1234-1234-1234-123412341234}" type="slidenum">
              <a:rPr lang="pt-PT" sz="1100" b="0" i="0" u="none" strike="noStrike" cap="none">
                <a:solidFill>
                  <a:srgbClr val="4C4C4C"/>
                </a:solidFill>
                <a:latin typeface="Arial"/>
                <a:ea typeface="Arial"/>
                <a:cs typeface="Arial"/>
                <a:sym typeface="Arial"/>
              </a:rPr>
              <a:t>‹#›</a:t>
            </a:fld>
            <a:endParaRPr sz="1100" b="0" i="0" u="none" strike="noStrike" cap="none">
              <a:solidFill>
                <a:srgbClr val="4C4C4C"/>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 video plein slide">
  <p:cSld name="Titre + video plein slide">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145397" y="136073"/>
            <a:ext cx="8410599" cy="59436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E1001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1"/>
          <p:cNvSpPr/>
          <p:nvPr/>
        </p:nvSpPr>
        <p:spPr>
          <a:xfrm>
            <a:off x="283991" y="4881035"/>
            <a:ext cx="630529" cy="259663"/>
          </a:xfrm>
          <a:prstGeom prst="round2SameRect">
            <a:avLst>
              <a:gd name="adj1" fmla="val 16667"/>
              <a:gd name="adj2" fmla="val 0"/>
            </a:avLst>
          </a:prstGeom>
          <a:solidFill>
            <a:srgbClr val="DEDEDE"/>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C4C4C"/>
              </a:buClr>
              <a:buSzPts val="1100"/>
              <a:buFont typeface="Arial"/>
              <a:buNone/>
            </a:pPr>
            <a:fld id="{00000000-1234-1234-1234-123412341234}" type="slidenum">
              <a:rPr lang="pt-PT" sz="1100" b="0" i="0" u="none" strike="noStrike" cap="none">
                <a:solidFill>
                  <a:srgbClr val="4C4C4C"/>
                </a:solidFill>
                <a:latin typeface="Arial"/>
                <a:ea typeface="Arial"/>
                <a:cs typeface="Arial"/>
                <a:sym typeface="Arial"/>
              </a:rPr>
              <a:t>‹#›</a:t>
            </a:fld>
            <a:endParaRPr sz="1100" b="0" i="0" u="none" strike="noStrike" cap="none">
              <a:solidFill>
                <a:srgbClr val="4C4C4C"/>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re + contenu plein slide">
  <p:cSld name="1_Titre + contenu plein slide">
    <p:spTree>
      <p:nvGrpSpPr>
        <p:cNvPr id="1" name="Shape 55"/>
        <p:cNvGrpSpPr/>
        <p:nvPr/>
      </p:nvGrpSpPr>
      <p:grpSpPr>
        <a:xfrm>
          <a:off x="0" y="0"/>
          <a:ext cx="0" cy="0"/>
          <a:chOff x="0" y="0"/>
          <a:chExt cx="0" cy="0"/>
        </a:xfrm>
      </p:grpSpPr>
      <p:sp>
        <p:nvSpPr>
          <p:cNvPr id="56" name="Google Shape;56;p12"/>
          <p:cNvSpPr txBox="1">
            <a:spLocks noGrp="1"/>
          </p:cNvSpPr>
          <p:nvPr>
            <p:ph type="title"/>
          </p:nvPr>
        </p:nvSpPr>
        <p:spPr>
          <a:xfrm>
            <a:off x="145397" y="136073"/>
            <a:ext cx="8410599" cy="59436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E1001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2"/>
          <p:cNvSpPr/>
          <p:nvPr/>
        </p:nvSpPr>
        <p:spPr>
          <a:xfrm>
            <a:off x="283991" y="4881035"/>
            <a:ext cx="630529" cy="259663"/>
          </a:xfrm>
          <a:prstGeom prst="round2SameRect">
            <a:avLst>
              <a:gd name="adj1" fmla="val 16667"/>
              <a:gd name="adj2" fmla="val 0"/>
            </a:avLst>
          </a:prstGeom>
          <a:solidFill>
            <a:srgbClr val="DEDEDE"/>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C4C4C"/>
              </a:buClr>
              <a:buSzPts val="1100"/>
              <a:buFont typeface="Arial"/>
              <a:buNone/>
            </a:pPr>
            <a:fld id="{00000000-1234-1234-1234-123412341234}" type="slidenum">
              <a:rPr lang="pt-PT" sz="1100" b="0" i="0" u="none" strike="noStrike" cap="none">
                <a:solidFill>
                  <a:srgbClr val="4C4C4C"/>
                </a:solidFill>
                <a:latin typeface="Arial"/>
                <a:ea typeface="Arial"/>
                <a:cs typeface="Arial"/>
                <a:sym typeface="Arial"/>
              </a:rPr>
              <a:t>‹#›</a:t>
            </a:fld>
            <a:endParaRPr sz="1100" b="0" i="0" u="none" strike="noStrike" cap="none">
              <a:solidFill>
                <a:srgbClr val="4C4C4C"/>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ideo plein écran ou contenu plein écran">
  <p:cSld name="Video plein écran ou contenu plein écran">
    <p:spTree>
      <p:nvGrpSpPr>
        <p:cNvPr id="1" name="Shape 58"/>
        <p:cNvGrpSpPr/>
        <p:nvPr/>
      </p:nvGrpSpPr>
      <p:grpSpPr>
        <a:xfrm>
          <a:off x="0" y="0"/>
          <a:ext cx="0" cy="0"/>
          <a:chOff x="0" y="0"/>
          <a:chExt cx="0" cy="0"/>
        </a:xfrm>
      </p:grpSpPr>
      <p:sp>
        <p:nvSpPr>
          <p:cNvPr id="59" name="Google Shape;59;p13"/>
          <p:cNvSpPr/>
          <p:nvPr/>
        </p:nvSpPr>
        <p:spPr>
          <a:xfrm>
            <a:off x="283991" y="4881035"/>
            <a:ext cx="630529" cy="259663"/>
          </a:xfrm>
          <a:prstGeom prst="round2SameRect">
            <a:avLst>
              <a:gd name="adj1" fmla="val 16667"/>
              <a:gd name="adj2" fmla="val 0"/>
            </a:avLst>
          </a:prstGeom>
          <a:solidFill>
            <a:srgbClr val="DEDEDE"/>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C4C4C"/>
              </a:buClr>
              <a:buSzPts val="1100"/>
              <a:buFont typeface="Arial"/>
              <a:buNone/>
            </a:pPr>
            <a:fld id="{00000000-1234-1234-1234-123412341234}" type="slidenum">
              <a:rPr lang="pt-PT" sz="1100" b="0" i="0" u="none" strike="noStrike" cap="none">
                <a:solidFill>
                  <a:srgbClr val="4C4C4C"/>
                </a:solidFill>
                <a:latin typeface="Arial"/>
                <a:ea typeface="Arial"/>
                <a:cs typeface="Arial"/>
                <a:sym typeface="Arial"/>
              </a:rPr>
              <a:t>‹#›</a:t>
            </a:fld>
            <a:endParaRPr sz="1100" b="0" i="0" u="none" strike="noStrike" cap="none">
              <a:solidFill>
                <a:srgbClr val="4C4C4C"/>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3454" y="106042"/>
            <a:ext cx="8410599" cy="594365"/>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E1001A"/>
              </a:buClr>
              <a:buSzPts val="2800"/>
              <a:buFont typeface="Arial"/>
              <a:buNone/>
              <a:defRPr sz="2800" b="1" i="0" u="none" strike="noStrike" cap="none">
                <a:solidFill>
                  <a:srgbClr val="E1001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76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153454" y="106042"/>
            <a:ext cx="8410599" cy="594365"/>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E1001A"/>
              </a:buClr>
              <a:buSzPts val="2800"/>
              <a:buFont typeface="Arial"/>
              <a:buNone/>
              <a:defRPr sz="2800" b="1" i="0" u="none" strike="noStrike" cap="none">
                <a:solidFill>
                  <a:srgbClr val="E1001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87" r:id="rId11"/>
    <p:sldLayoutId id="2147483729" r:id="rId12"/>
    <p:sldLayoutId id="214748374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7"/>
        <p:cNvGrpSpPr/>
        <p:nvPr/>
      </p:nvGrpSpPr>
      <p:grpSpPr>
        <a:xfrm>
          <a:off x="0" y="0"/>
          <a:ext cx="0" cy="0"/>
          <a:chOff x="0" y="0"/>
          <a:chExt cx="0" cy="0"/>
        </a:xfrm>
      </p:grpSpPr>
      <p:sp>
        <p:nvSpPr>
          <p:cNvPr id="118" name="Google Shape;118;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9" name="Google Shape;119;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0" name="Google Shape;120;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PT"/>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3413" y="133350"/>
            <a:ext cx="7877175" cy="857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33413" y="1181100"/>
            <a:ext cx="7877175" cy="3486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84637" y="4905375"/>
            <a:ext cx="246862"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617830252"/>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p:transition spd="med"/>
  <p:hf hdr="0" ftr="0" dt="0"/>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FFFFFF"/>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FFFFFF"/>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FFFFFF"/>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FFFFFF"/>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FFFFFF"/>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FFFFFF"/>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FFFFFF"/>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FFFFFF"/>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FFFFFF"/>
          </a:solidFill>
          <a:uFillTx/>
          <a:latin typeface="+mn-lt"/>
          <a:ea typeface="+mn-ea"/>
          <a:cs typeface="+mn-cs"/>
          <a:sym typeface="Helvetica Neue Medium"/>
        </a:defRPr>
      </a:lvl9pPr>
    </p:titleStyle>
    <p:bodyStyle>
      <a:lvl1pPr marL="238125"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solidFill>
            <a:srgbClr val="FFFFFF"/>
          </a:solidFill>
          <a:uFillTx/>
          <a:latin typeface="Helvetica Neue"/>
          <a:ea typeface="Helvetica Neue"/>
          <a:cs typeface="Helvetica Neue"/>
          <a:sym typeface="Helvetica Neue"/>
        </a:defRPr>
      </a:lvl1pPr>
      <a:lvl2pPr marL="476250"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solidFill>
            <a:srgbClr val="FFFFFF"/>
          </a:solidFill>
          <a:uFillTx/>
          <a:latin typeface="Helvetica Neue"/>
          <a:ea typeface="Helvetica Neue"/>
          <a:cs typeface="Helvetica Neue"/>
          <a:sym typeface="Helvetica Neue"/>
        </a:defRPr>
      </a:lvl2pPr>
      <a:lvl3pPr marL="714375"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solidFill>
            <a:srgbClr val="FFFFFF"/>
          </a:solidFill>
          <a:uFillTx/>
          <a:latin typeface="Helvetica Neue"/>
          <a:ea typeface="Helvetica Neue"/>
          <a:cs typeface="Helvetica Neue"/>
          <a:sym typeface="Helvetica Neue"/>
        </a:defRPr>
      </a:lvl3pPr>
      <a:lvl4pPr marL="952500"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solidFill>
            <a:srgbClr val="FFFFFF"/>
          </a:solidFill>
          <a:uFillTx/>
          <a:latin typeface="Helvetica Neue"/>
          <a:ea typeface="Helvetica Neue"/>
          <a:cs typeface="Helvetica Neue"/>
          <a:sym typeface="Helvetica Neue"/>
        </a:defRPr>
      </a:lvl4pPr>
      <a:lvl5pPr marL="1190625"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solidFill>
            <a:srgbClr val="FFFFFF"/>
          </a:solidFill>
          <a:uFillTx/>
          <a:latin typeface="Helvetica Neue"/>
          <a:ea typeface="Helvetica Neue"/>
          <a:cs typeface="Helvetica Neue"/>
          <a:sym typeface="Helvetica Neue"/>
        </a:defRPr>
      </a:lvl5pPr>
      <a:lvl6pPr marL="1428750"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solidFill>
            <a:srgbClr val="FFFFFF"/>
          </a:solidFill>
          <a:uFillTx/>
          <a:latin typeface="Helvetica Neue"/>
          <a:ea typeface="Helvetica Neue"/>
          <a:cs typeface="Helvetica Neue"/>
          <a:sym typeface="Helvetica Neue"/>
        </a:defRPr>
      </a:lvl6pPr>
      <a:lvl7pPr marL="1666875"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solidFill>
            <a:srgbClr val="FFFFFF"/>
          </a:solidFill>
          <a:uFillTx/>
          <a:latin typeface="Helvetica Neue"/>
          <a:ea typeface="Helvetica Neue"/>
          <a:cs typeface="Helvetica Neue"/>
          <a:sym typeface="Helvetica Neue"/>
        </a:defRPr>
      </a:lvl7pPr>
      <a:lvl8pPr marL="1905000"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solidFill>
            <a:srgbClr val="FFFFFF"/>
          </a:solidFill>
          <a:uFillTx/>
          <a:latin typeface="Helvetica Neue"/>
          <a:ea typeface="Helvetica Neue"/>
          <a:cs typeface="Helvetica Neue"/>
          <a:sym typeface="Helvetica Neue"/>
        </a:defRPr>
      </a:lvl8pPr>
      <a:lvl9pPr marL="2143125"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145/3613904.3642436" TargetMode="External"/><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28.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11.xml"/><Relationship Id="rId6" Type="http://schemas.openxmlformats.org/officeDocument/2006/relationships/image" Target="../media/image43.jpeg"/><Relationship Id="rId5" Type="http://schemas.openxmlformats.org/officeDocument/2006/relationships/image" Target="../media/image5.jp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24.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6.xml"/><Relationship Id="rId5" Type="http://schemas.openxmlformats.org/officeDocument/2006/relationships/image" Target="../media/image24.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60.tiff"/><Relationship Id="rId13"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hyperlink" Target="http://consentomatic.au.dk/" TargetMode="External"/><Relationship Id="rId2" Type="http://schemas.openxmlformats.org/officeDocument/2006/relationships/image" Target="../media/image54.png"/><Relationship Id="rId1" Type="http://schemas.openxmlformats.org/officeDocument/2006/relationships/slideLayout" Target="../slideLayouts/slideLayout21.xml"/><Relationship Id="rId6" Type="http://schemas.openxmlformats.org/officeDocument/2006/relationships/image" Target="../media/image58.png"/><Relationship Id="rId11" Type="http://schemas.openxmlformats.org/officeDocument/2006/relationships/image" Target="../media/image63.tiff"/><Relationship Id="rId5" Type="http://schemas.openxmlformats.org/officeDocument/2006/relationships/image" Target="../media/image57.png"/><Relationship Id="rId10" Type="http://schemas.openxmlformats.org/officeDocument/2006/relationships/image" Target="../media/image62.tiff"/><Relationship Id="rId4" Type="http://schemas.openxmlformats.org/officeDocument/2006/relationships/image" Target="../media/image56.png"/><Relationship Id="rId9" Type="http://schemas.openxmlformats.org/officeDocument/2006/relationships/image" Target="../media/image61.tiff"/></Relationships>
</file>

<file path=ppt/slides/_rels/slide26.xml.rels><?xml version="1.0" encoding="UTF-8" standalone="yes"?>
<Relationships xmlns="http://schemas.openxmlformats.org/package/2006/relationships"><Relationship Id="rId3" Type="http://schemas.openxmlformats.org/officeDocument/2006/relationships/image" Target="../media/image66.tiff"/><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1.xml"/><Relationship Id="rId6" Type="http://schemas.openxmlformats.org/officeDocument/2006/relationships/image" Target="../media/image69.tiff"/><Relationship Id="rId5" Type="http://schemas.openxmlformats.org/officeDocument/2006/relationships/image" Target="../media/image68.tiff"/><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hyperlink" Target="https://policyreview.info/articles/news/emergence-of-dark-patterns-as-a-legal-concep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40"/>
          <p:cNvSpPr/>
          <p:nvPr/>
        </p:nvSpPr>
        <p:spPr>
          <a:xfrm>
            <a:off x="4754347" y="3347462"/>
            <a:ext cx="2761800" cy="4494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D3001C"/>
              </a:buClr>
              <a:buSzPts val="2400"/>
              <a:buFont typeface="Arial"/>
              <a:buNone/>
            </a:pPr>
            <a:r>
              <a:rPr lang="pt-PT" sz="1900" b="1" i="0" u="none" strike="noStrike" cap="none">
                <a:solidFill>
                  <a:srgbClr val="595959"/>
                </a:solidFill>
                <a:latin typeface="Arial"/>
                <a:ea typeface="Arial"/>
                <a:cs typeface="Arial"/>
                <a:sym typeface="Arial"/>
              </a:rPr>
              <a:t>Cristiana Santos</a:t>
            </a:r>
            <a:endParaRPr sz="900" b="0" i="0" u="none" strike="noStrike" cap="none">
              <a:solidFill>
                <a:srgbClr val="000000"/>
              </a:solidFill>
              <a:latin typeface="Arial"/>
              <a:ea typeface="Arial"/>
              <a:cs typeface="Arial"/>
              <a:sym typeface="Arial"/>
            </a:endParaRPr>
          </a:p>
        </p:txBody>
      </p:sp>
      <p:pic>
        <p:nvPicPr>
          <p:cNvPr id="169" name="Google Shape;169;p40" descr="Image"/>
          <p:cNvPicPr preferRelativeResize="0"/>
          <p:nvPr/>
        </p:nvPicPr>
        <p:blipFill rotWithShape="1">
          <a:blip r:embed="rId3">
            <a:alphaModFix/>
          </a:blip>
          <a:srcRect/>
          <a:stretch/>
        </p:blipFill>
        <p:spPr>
          <a:xfrm>
            <a:off x="5123116" y="3672165"/>
            <a:ext cx="1222598" cy="646350"/>
          </a:xfrm>
          <a:prstGeom prst="rect">
            <a:avLst/>
          </a:prstGeom>
          <a:noFill/>
          <a:ln>
            <a:noFill/>
          </a:ln>
        </p:spPr>
      </p:pic>
      <p:pic>
        <p:nvPicPr>
          <p:cNvPr id="170" name="Google Shape;170;p40" descr="Image"/>
          <p:cNvPicPr preferRelativeResize="0"/>
          <p:nvPr/>
        </p:nvPicPr>
        <p:blipFill rotWithShape="1">
          <a:blip r:embed="rId4">
            <a:alphaModFix/>
          </a:blip>
          <a:srcRect/>
          <a:stretch/>
        </p:blipFill>
        <p:spPr>
          <a:xfrm>
            <a:off x="2991775" y="3668021"/>
            <a:ext cx="960908" cy="449400"/>
          </a:xfrm>
          <a:prstGeom prst="rect">
            <a:avLst/>
          </a:prstGeom>
          <a:noFill/>
          <a:ln>
            <a:noFill/>
          </a:ln>
        </p:spPr>
      </p:pic>
      <p:sp>
        <p:nvSpPr>
          <p:cNvPr id="171" name="Google Shape;171;p40"/>
          <p:cNvSpPr txBox="1"/>
          <p:nvPr/>
        </p:nvSpPr>
        <p:spPr>
          <a:xfrm>
            <a:off x="3090450" y="4376484"/>
            <a:ext cx="2963100" cy="67707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pt-PT" sz="1600" b="0" i="0" u="none" strike="noStrike" cap="none" dirty="0">
                <a:solidFill>
                  <a:srgbClr val="3F3F3F"/>
                </a:solidFill>
                <a:latin typeface="Arial"/>
                <a:ea typeface="Arial"/>
                <a:cs typeface="Arial"/>
                <a:sym typeface="Arial"/>
              </a:rPr>
              <a:t>Towards a neuro-ethical law</a:t>
            </a:r>
            <a:endParaRPr sz="1600" b="0" i="0" u="none" strike="noStrike" cap="none" dirty="0">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pt-PT" sz="1600" b="0" i="0" u="none" strike="noStrike" cap="none" dirty="0">
                <a:solidFill>
                  <a:srgbClr val="3F3F3F"/>
                </a:solidFill>
                <a:latin typeface="Arial"/>
                <a:ea typeface="Arial"/>
                <a:cs typeface="Arial"/>
                <a:sym typeface="Arial"/>
              </a:rPr>
              <a:t>23rd May 2024</a:t>
            </a:r>
            <a:endParaRPr dirty="0"/>
          </a:p>
        </p:txBody>
      </p:sp>
      <p:sp>
        <p:nvSpPr>
          <p:cNvPr id="172" name="Google Shape;172;p40"/>
          <p:cNvSpPr/>
          <p:nvPr/>
        </p:nvSpPr>
        <p:spPr>
          <a:xfrm>
            <a:off x="2045547" y="3347462"/>
            <a:ext cx="2761800" cy="4494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D3001C"/>
              </a:buClr>
              <a:buSzPts val="2400"/>
              <a:buFont typeface="Arial"/>
              <a:buNone/>
            </a:pPr>
            <a:r>
              <a:rPr lang="pt-PT" sz="1900" b="1" i="0" u="none" strike="noStrike" cap="none" dirty="0">
                <a:solidFill>
                  <a:srgbClr val="595959"/>
                </a:solidFill>
                <a:latin typeface="Arial"/>
                <a:ea typeface="Arial"/>
                <a:cs typeface="Arial"/>
                <a:sym typeface="Arial"/>
              </a:rPr>
              <a:t>Nataliia Bielova</a:t>
            </a:r>
            <a:endParaRPr sz="900" b="0" i="0" u="none" strike="noStrike" cap="none" dirty="0">
              <a:solidFill>
                <a:srgbClr val="000000"/>
              </a:solidFill>
              <a:latin typeface="Arial"/>
              <a:ea typeface="Arial"/>
              <a:cs typeface="Arial"/>
              <a:sym typeface="Arial"/>
            </a:endParaRPr>
          </a:p>
        </p:txBody>
      </p:sp>
      <p:sp>
        <p:nvSpPr>
          <p:cNvPr id="175" name="Google Shape;175;p40"/>
          <p:cNvSpPr/>
          <p:nvPr/>
        </p:nvSpPr>
        <p:spPr>
          <a:xfrm>
            <a:off x="2175032" y="574457"/>
            <a:ext cx="5413738" cy="15644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rgbClr val="3F3F3F"/>
                </a:solidFill>
                <a:latin typeface="Arial"/>
                <a:ea typeface="Arial"/>
                <a:cs typeface="Arial"/>
                <a:sym typeface="Arial"/>
              </a:rPr>
              <a:t>Challenges in regulating dark patterns effectively </a:t>
            </a:r>
            <a:endParaRPr lang="en-US" sz="1600" b="0" i="0" u="none" strike="noStrike" cap="none" dirty="0">
              <a:solidFill>
                <a:srgbClr val="3F3F3F"/>
              </a:solidFill>
              <a:latin typeface="Arial"/>
              <a:ea typeface="Arial"/>
              <a:cs typeface="Arial"/>
              <a:sym typeface="Arial"/>
            </a:endParaRPr>
          </a:p>
        </p:txBody>
      </p:sp>
      <p:pic>
        <p:nvPicPr>
          <p:cNvPr id="176" name="Google Shape;176;p40"/>
          <p:cNvPicPr preferRelativeResize="0"/>
          <p:nvPr/>
        </p:nvPicPr>
        <p:blipFill rotWithShape="1">
          <a:blip r:embed="rId5">
            <a:alphaModFix/>
          </a:blip>
          <a:srcRect/>
          <a:stretch/>
        </p:blipFill>
        <p:spPr>
          <a:xfrm>
            <a:off x="2495517" y="1976507"/>
            <a:ext cx="1457166" cy="1436595"/>
          </a:xfrm>
          <a:prstGeom prst="rect">
            <a:avLst/>
          </a:prstGeom>
          <a:noFill/>
          <a:ln>
            <a:noFill/>
          </a:ln>
        </p:spPr>
      </p:pic>
      <p:pic>
        <p:nvPicPr>
          <p:cNvPr id="177" name="Google Shape;177;p40"/>
          <p:cNvPicPr preferRelativeResize="0"/>
          <p:nvPr/>
        </p:nvPicPr>
        <p:blipFill rotWithShape="1">
          <a:blip r:embed="rId6">
            <a:alphaModFix/>
          </a:blip>
          <a:srcRect l="26590" t="684" r="-758" b="36758"/>
          <a:stretch/>
        </p:blipFill>
        <p:spPr>
          <a:xfrm>
            <a:off x="5276595" y="2042142"/>
            <a:ext cx="1310322" cy="1304220"/>
          </a:xfrm>
          <a:custGeom>
            <a:avLst/>
            <a:gdLst/>
            <a:ahLst/>
            <a:cxnLst/>
            <a:rect l="l" t="t" r="r" b="b"/>
            <a:pathLst>
              <a:path w="19679" h="20595" extrusionOk="0">
                <a:moveTo>
                  <a:pt x="9839" y="0"/>
                </a:moveTo>
                <a:cubicBezTo>
                  <a:pt x="7321" y="0"/>
                  <a:pt x="4803" y="1008"/>
                  <a:pt x="2882" y="3019"/>
                </a:cubicBezTo>
                <a:cubicBezTo>
                  <a:pt x="-961" y="7040"/>
                  <a:pt x="-961" y="13558"/>
                  <a:pt x="2882" y="17579"/>
                </a:cubicBezTo>
                <a:cubicBezTo>
                  <a:pt x="6724" y="21600"/>
                  <a:pt x="12954" y="21600"/>
                  <a:pt x="16796" y="17579"/>
                </a:cubicBezTo>
                <a:cubicBezTo>
                  <a:pt x="20639" y="13558"/>
                  <a:pt x="20639" y="7040"/>
                  <a:pt x="16796" y="3019"/>
                </a:cubicBezTo>
                <a:cubicBezTo>
                  <a:pt x="14875" y="1008"/>
                  <a:pt x="12357" y="0"/>
                  <a:pt x="9839" y="0"/>
                </a:cubicBezTo>
                <a:close/>
              </a:path>
            </a:pathLst>
          </a:custGeom>
          <a:noFill/>
          <a:ln w="50800" cap="flat" cmpd="sng">
            <a:solidFill>
              <a:srgbClr val="FFFFFF"/>
            </a:solidFill>
            <a:prstDash val="solid"/>
            <a:round/>
            <a:headEnd type="none" w="sm" len="sm"/>
            <a:tailEnd type="none" w="sm" len="sm"/>
          </a:ln>
          <a:effectLst>
            <a:outerShdw blurRad="63500" dist="25400" dir="5400000" rotWithShape="0">
              <a:srgbClr val="000000">
                <a:alpha val="49803"/>
              </a:srgbClr>
            </a:outerShdw>
          </a:effectLst>
        </p:spPr>
      </p:pic>
      <p:pic>
        <p:nvPicPr>
          <p:cNvPr id="2" name="Google Shape;170;p40" descr="Image">
            <a:extLst>
              <a:ext uri="{FF2B5EF4-FFF2-40B4-BE49-F238E27FC236}">
                <a16:creationId xmlns:a16="http://schemas.microsoft.com/office/drawing/2014/main" id="{80ACC55F-9AEC-A1A5-BDEE-894C1184397C}"/>
              </a:ext>
            </a:extLst>
          </p:cNvPr>
          <p:cNvPicPr preferRelativeResize="0"/>
          <p:nvPr/>
        </p:nvPicPr>
        <p:blipFill rotWithShape="1">
          <a:blip r:embed="rId4">
            <a:alphaModFix/>
          </a:blip>
          <a:srcRect/>
          <a:stretch/>
        </p:blipFill>
        <p:spPr>
          <a:xfrm>
            <a:off x="6053549" y="3796862"/>
            <a:ext cx="878271" cy="347438"/>
          </a:xfrm>
          <a:prstGeom prst="rect">
            <a:avLst/>
          </a:prstGeom>
          <a:noFill/>
          <a:ln>
            <a:noFill/>
          </a:ln>
        </p:spPr>
      </p:pic>
      <p:sp>
        <p:nvSpPr>
          <p:cNvPr id="3" name="Slide Number Placeholder 2">
            <a:extLst>
              <a:ext uri="{FF2B5EF4-FFF2-40B4-BE49-F238E27FC236}">
                <a16:creationId xmlns:a16="http://schemas.microsoft.com/office/drawing/2014/main" id="{67FD093D-E764-1231-1C6D-73C51CDD182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PT" smtClean="0"/>
              <a:t>1</a:t>
            </a:fld>
            <a:endParaRPr lang="pt-PT"/>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0C139-A6D1-A880-0A57-EB6003CF30FD}"/>
              </a:ext>
            </a:extLst>
          </p:cNvPr>
          <p:cNvSpPr>
            <a:spLocks noGrp="1"/>
          </p:cNvSpPr>
          <p:nvPr>
            <p:ph type="title"/>
          </p:nvPr>
        </p:nvSpPr>
        <p:spPr/>
        <p:txBody>
          <a:bodyPr>
            <a:normAutofit/>
          </a:bodyPr>
          <a:lstStyle/>
          <a:p>
            <a:r>
              <a:rPr lang="pt-PT" dirty="0"/>
              <a:t>News laws regulate</a:t>
            </a:r>
            <a:r>
              <a:rPr lang="pt-PT" sz="2800" dirty="0">
                <a:solidFill>
                  <a:schemeClr val="accent5">
                    <a:lumMod val="75000"/>
                  </a:schemeClr>
                </a:solidFill>
              </a:rPr>
              <a:t> dark patterns!</a:t>
            </a:r>
            <a:endParaRPr lang="nl-NL" dirty="0"/>
          </a:p>
        </p:txBody>
      </p:sp>
      <p:graphicFrame>
        <p:nvGraphicFramePr>
          <p:cNvPr id="4" name="Google Shape;833;p86">
            <a:extLst>
              <a:ext uri="{FF2B5EF4-FFF2-40B4-BE49-F238E27FC236}">
                <a16:creationId xmlns:a16="http://schemas.microsoft.com/office/drawing/2014/main" id="{8A5EFB25-3F57-4C5E-E8E8-521952F3A2D0}"/>
              </a:ext>
            </a:extLst>
          </p:cNvPr>
          <p:cNvGraphicFramePr/>
          <p:nvPr>
            <p:extLst>
              <p:ext uri="{D42A27DB-BD31-4B8C-83A1-F6EECF244321}">
                <p14:modId xmlns:p14="http://schemas.microsoft.com/office/powerpoint/2010/main" val="2141312864"/>
              </p:ext>
            </p:extLst>
          </p:nvPr>
        </p:nvGraphicFramePr>
        <p:xfrm>
          <a:off x="367384" y="1180228"/>
          <a:ext cx="8278427" cy="3541484"/>
        </p:xfrm>
        <a:graphic>
          <a:graphicData uri="http://schemas.openxmlformats.org/drawingml/2006/table">
            <a:tbl>
              <a:tblPr firstRow="1" bandRow="1">
                <a:tableStyleId>{B526E83F-EC16-4C96-AC20-08A566D42D05}</a:tableStyleId>
              </a:tblPr>
              <a:tblGrid>
                <a:gridCol w="1187435">
                  <a:extLst>
                    <a:ext uri="{9D8B030D-6E8A-4147-A177-3AD203B41FA5}">
                      <a16:colId xmlns:a16="http://schemas.microsoft.com/office/drawing/2014/main" val="20000"/>
                    </a:ext>
                  </a:extLst>
                </a:gridCol>
                <a:gridCol w="4646234">
                  <a:extLst>
                    <a:ext uri="{9D8B030D-6E8A-4147-A177-3AD203B41FA5}">
                      <a16:colId xmlns:a16="http://schemas.microsoft.com/office/drawing/2014/main" val="20001"/>
                    </a:ext>
                  </a:extLst>
                </a:gridCol>
                <a:gridCol w="2444758">
                  <a:extLst>
                    <a:ext uri="{9D8B030D-6E8A-4147-A177-3AD203B41FA5}">
                      <a16:colId xmlns:a16="http://schemas.microsoft.com/office/drawing/2014/main" val="20002"/>
                    </a:ext>
                  </a:extLst>
                </a:gridCol>
              </a:tblGrid>
              <a:tr h="308249">
                <a:tc>
                  <a:txBody>
                    <a:bodyPr/>
                    <a:lstStyle/>
                    <a:p>
                      <a:pPr marL="0" marR="0" lvl="0" indent="0" algn="ctr" rtl="0">
                        <a:lnSpc>
                          <a:spcPct val="100000"/>
                        </a:lnSpc>
                        <a:spcBef>
                          <a:spcPts val="0"/>
                        </a:spcBef>
                        <a:spcAft>
                          <a:spcPts val="0"/>
                        </a:spcAft>
                        <a:buClr>
                          <a:srgbClr val="000000"/>
                        </a:buClr>
                        <a:buSzPts val="1300"/>
                        <a:buFont typeface="Arial"/>
                        <a:buNone/>
                      </a:pPr>
                      <a:r>
                        <a:rPr lang="pt-PT" sz="1300" b="1" u="none" strike="noStrike" cap="none" dirty="0">
                          <a:solidFill>
                            <a:schemeClr val="dk1"/>
                          </a:solidFill>
                        </a:rPr>
                        <a:t>Laws</a:t>
                      </a:r>
                      <a:endParaRPr sz="1400" b="1" u="none" strike="noStrike" cap="none" dirty="0"/>
                    </a:p>
                  </a:txBody>
                  <a:tcPr marL="61550" marR="61550" marT="30775" marB="30775" anchor="ctr"/>
                </a:tc>
                <a:tc>
                  <a:txBody>
                    <a:bodyPr/>
                    <a:lstStyle/>
                    <a:p>
                      <a:pPr marL="0" marR="0" lvl="0" indent="0" algn="ctr" rtl="0">
                        <a:lnSpc>
                          <a:spcPct val="100000"/>
                        </a:lnSpc>
                        <a:spcBef>
                          <a:spcPts val="0"/>
                        </a:spcBef>
                        <a:spcAft>
                          <a:spcPts val="0"/>
                        </a:spcAft>
                        <a:buClr>
                          <a:srgbClr val="000000"/>
                        </a:buClr>
                        <a:buSzPts val="1500"/>
                        <a:buFont typeface="Arial"/>
                        <a:buNone/>
                      </a:pPr>
                      <a:r>
                        <a:rPr lang="pt-PT" sz="1500" b="1" u="none" strike="noStrike" cap="none" dirty="0">
                          <a:solidFill>
                            <a:schemeClr val="dk1"/>
                          </a:solidFill>
                        </a:rPr>
                        <a:t>Article</a:t>
                      </a:r>
                      <a:endParaRPr sz="1400" b="1" u="none" strike="noStrike" cap="none" dirty="0"/>
                    </a:p>
                  </a:txBody>
                  <a:tcPr marL="61550" marR="61550" marT="30775" marB="30775" anchor="ctr"/>
                </a:tc>
                <a:tc>
                  <a:txBody>
                    <a:bodyPr/>
                    <a:lstStyle/>
                    <a:p>
                      <a:pPr marL="0" marR="0" lvl="0" indent="0" algn="ctr" rtl="0">
                        <a:lnSpc>
                          <a:spcPct val="100000"/>
                        </a:lnSpc>
                        <a:spcBef>
                          <a:spcPts val="0"/>
                        </a:spcBef>
                        <a:spcAft>
                          <a:spcPts val="0"/>
                        </a:spcAft>
                        <a:buClr>
                          <a:srgbClr val="000000"/>
                        </a:buClr>
                        <a:buSzPts val="1500"/>
                        <a:buFont typeface="Arial"/>
                        <a:buNone/>
                      </a:pPr>
                      <a:r>
                        <a:rPr lang="pt-PT" sz="1500" b="1" u="none" strike="noStrike" cap="none" dirty="0">
                          <a:solidFill>
                            <a:schemeClr val="dk1"/>
                          </a:solidFill>
                        </a:rPr>
                        <a:t>Recital</a:t>
                      </a:r>
                      <a:endParaRPr sz="1400" b="1" u="none" strike="noStrike" cap="none" dirty="0"/>
                    </a:p>
                  </a:txBody>
                  <a:tcPr marL="61550" marR="61550" marT="30775" marB="30775" anchor="ctr"/>
                </a:tc>
                <a:extLst>
                  <a:ext uri="{0D108BD9-81ED-4DB2-BD59-A6C34878D82A}">
                    <a16:rowId xmlns:a16="http://schemas.microsoft.com/office/drawing/2014/main" val="10000"/>
                  </a:ext>
                </a:extLst>
              </a:tr>
              <a:tr h="930225">
                <a:tc>
                  <a:txBody>
                    <a:bodyPr/>
                    <a:lstStyle/>
                    <a:p>
                      <a:pPr marL="0" marR="0" lvl="0" indent="0" algn="l" rtl="0">
                        <a:lnSpc>
                          <a:spcPct val="100000"/>
                        </a:lnSpc>
                        <a:spcBef>
                          <a:spcPts val="0"/>
                        </a:spcBef>
                        <a:spcAft>
                          <a:spcPts val="0"/>
                        </a:spcAft>
                        <a:buClr>
                          <a:srgbClr val="000000"/>
                        </a:buClr>
                        <a:buSzPts val="1500"/>
                        <a:buFont typeface="Arial"/>
                        <a:buNone/>
                      </a:pPr>
                      <a:r>
                        <a:rPr lang="pt-PT" sz="1500" b="1" u="none" strike="noStrike" cap="none" dirty="0"/>
                        <a:t>DSA</a:t>
                      </a:r>
                      <a:endParaRPr sz="1400" u="none" strike="noStrike" cap="none" dirty="0"/>
                    </a:p>
                  </a:txBody>
                  <a:tcPr marL="61550" marR="61550" marT="30775" marB="30775"/>
                </a:tc>
                <a:tc>
                  <a:txBody>
                    <a:bodyPr/>
                    <a:lstStyle/>
                    <a:p>
                      <a:pPr marL="0" marR="0" lvl="0" indent="0" algn="l" rtl="0">
                        <a:lnSpc>
                          <a:spcPct val="100000"/>
                        </a:lnSpc>
                        <a:spcBef>
                          <a:spcPts val="0"/>
                        </a:spcBef>
                        <a:spcAft>
                          <a:spcPts val="0"/>
                        </a:spcAft>
                        <a:buClr>
                          <a:srgbClr val="000000"/>
                        </a:buClr>
                        <a:buSzPts val="1100"/>
                        <a:buFont typeface="Arial"/>
                        <a:buNone/>
                      </a:pPr>
                      <a:r>
                        <a:rPr lang="pt-PT" sz="1100" b="1" u="none" strike="noStrike" cap="none" dirty="0"/>
                        <a:t>A25</a:t>
                      </a:r>
                      <a:r>
                        <a:rPr lang="pt-PT" sz="1100" u="none" strike="noStrike" cap="none" dirty="0"/>
                        <a:t>: prohibits online platforms to design, organise or operate their </a:t>
                      </a:r>
                      <a:r>
                        <a:rPr lang="pt-PT" sz="1100" b="1" u="sng" strike="noStrike" cap="none" dirty="0"/>
                        <a:t>online interfaces</a:t>
                      </a:r>
                      <a:r>
                        <a:rPr lang="pt-PT" sz="1100" u="none" strike="noStrike" cap="none" dirty="0"/>
                        <a:t> in a way that </a:t>
                      </a:r>
                      <a:endParaRPr sz="1400" u="none" strike="noStrike" cap="none" dirty="0"/>
                    </a:p>
                    <a:p>
                      <a:pPr marL="0" marR="0" lvl="0" indent="0" algn="l" rtl="0">
                        <a:lnSpc>
                          <a:spcPct val="100000"/>
                        </a:lnSpc>
                        <a:spcBef>
                          <a:spcPts val="0"/>
                        </a:spcBef>
                        <a:spcAft>
                          <a:spcPts val="0"/>
                        </a:spcAft>
                        <a:buClr>
                          <a:srgbClr val="000000"/>
                        </a:buClr>
                        <a:buSzPts val="1100"/>
                        <a:buFont typeface="Arial"/>
                        <a:buNone/>
                      </a:pPr>
                      <a:r>
                        <a:rPr lang="pt-PT" sz="1100" u="none" strike="noStrike" cap="none" dirty="0"/>
                        <a:t>-</a:t>
                      </a:r>
                      <a:r>
                        <a:rPr lang="pt-PT" sz="1100" u="sng" strike="noStrike" cap="none" dirty="0"/>
                        <a:t>deceives</a:t>
                      </a:r>
                      <a:r>
                        <a:rPr lang="pt-PT" sz="1100" u="none" strike="noStrike" cap="none" dirty="0"/>
                        <a:t> or </a:t>
                      </a:r>
                      <a:r>
                        <a:rPr lang="pt-PT" sz="1100" u="sng" strike="noStrike" cap="none" dirty="0"/>
                        <a:t>manipulates</a:t>
                      </a:r>
                      <a:r>
                        <a:rPr lang="pt-PT" sz="1100" u="none" strike="noStrike" cap="none" dirty="0"/>
                        <a:t> </a:t>
                      </a:r>
                      <a:r>
                        <a:rPr lang="pt-PT" sz="1100" b="1" u="none" strike="noStrike" cap="none" dirty="0"/>
                        <a:t>recipients of a service </a:t>
                      </a:r>
                      <a:r>
                        <a:rPr lang="pt-PT" sz="1100" u="none" strike="noStrike" cap="none" dirty="0"/>
                        <a:t>or</a:t>
                      </a:r>
                      <a:endParaRPr sz="1400" u="none" strike="noStrike" cap="none" dirty="0"/>
                    </a:p>
                    <a:p>
                      <a:pPr marL="0" marR="0" lvl="0" indent="0" algn="l" rtl="0">
                        <a:lnSpc>
                          <a:spcPct val="100000"/>
                        </a:lnSpc>
                        <a:spcBef>
                          <a:spcPts val="0"/>
                        </a:spcBef>
                        <a:spcAft>
                          <a:spcPts val="0"/>
                        </a:spcAft>
                        <a:buClr>
                          <a:srgbClr val="000000"/>
                        </a:buClr>
                        <a:buSzPts val="1100"/>
                        <a:buFont typeface="Arial"/>
                        <a:buNone/>
                      </a:pPr>
                      <a:r>
                        <a:rPr lang="pt-PT" sz="1100" u="none" strike="noStrike" cap="none" dirty="0"/>
                        <a:t>-</a:t>
                      </a:r>
                      <a:r>
                        <a:rPr lang="pt-PT" sz="1100" b="1" u="none" strike="noStrike" cap="none" dirty="0"/>
                        <a:t>materially </a:t>
                      </a:r>
                      <a:r>
                        <a:rPr lang="pt-PT" sz="1100" u="sng" strike="noStrike" cap="none" dirty="0"/>
                        <a:t>distorts </a:t>
                      </a:r>
                      <a:r>
                        <a:rPr lang="pt-PT" sz="1100" u="none" strike="noStrike" cap="none" dirty="0"/>
                        <a:t>or </a:t>
                      </a:r>
                      <a:r>
                        <a:rPr lang="pt-PT" sz="1100" u="sng" strike="noStrike" cap="none" dirty="0"/>
                        <a:t>impairs </a:t>
                      </a:r>
                      <a:r>
                        <a:rPr lang="pt-PT" sz="1100" u="none" strike="noStrike" cap="none" dirty="0"/>
                        <a:t>their ability to make free autonomous and informed decisions”</a:t>
                      </a:r>
                      <a:endParaRPr sz="1400" u="none" strike="noStrike" cap="none" dirty="0"/>
                    </a:p>
                  </a:txBody>
                  <a:tcPr marL="61550" marR="61550" marT="30775" marB="30775"/>
                </a:tc>
                <a:tc>
                  <a:txBody>
                    <a:bodyPr/>
                    <a:lstStyle/>
                    <a:p>
                      <a:pPr marL="0" marR="0" lvl="0" indent="0" algn="l" rtl="0">
                        <a:lnSpc>
                          <a:spcPct val="100000"/>
                        </a:lnSpc>
                        <a:spcBef>
                          <a:spcPts val="0"/>
                        </a:spcBef>
                        <a:spcAft>
                          <a:spcPts val="0"/>
                        </a:spcAft>
                        <a:buClr>
                          <a:srgbClr val="000000"/>
                        </a:buClr>
                        <a:buSzPts val="1100"/>
                        <a:buFont typeface="Arial"/>
                        <a:buNone/>
                      </a:pPr>
                      <a:r>
                        <a:rPr lang="pt-PT" sz="1100" b="1" u="none" strike="noStrike" cap="none" dirty="0"/>
                        <a:t>R67: </a:t>
                      </a:r>
                      <a:endParaRPr sz="1000" b="1" u="none" strike="noStrike" cap="none" dirty="0"/>
                    </a:p>
                    <a:p>
                      <a:pPr marL="0" marR="0" lvl="0" indent="0" algn="l" rtl="0">
                        <a:lnSpc>
                          <a:spcPct val="100000"/>
                        </a:lnSpc>
                        <a:spcBef>
                          <a:spcPts val="0"/>
                        </a:spcBef>
                        <a:spcAft>
                          <a:spcPts val="0"/>
                        </a:spcAft>
                        <a:buClr>
                          <a:schemeClr val="lt1"/>
                        </a:buClr>
                        <a:buSzPts val="1100"/>
                        <a:buFont typeface="Avenir"/>
                        <a:buNone/>
                      </a:pPr>
                      <a:r>
                        <a:rPr lang="pt-PT" sz="1100" u="none" strike="noStrike" cap="none" dirty="0"/>
                        <a:t>“</a:t>
                      </a:r>
                      <a:r>
                        <a:rPr lang="pt-PT" sz="1100" b="1" u="none" strike="noStrike" cap="none" dirty="0"/>
                        <a:t>structure”, “design”</a:t>
                      </a:r>
                      <a:br>
                        <a:rPr lang="pt-PT" sz="1100" b="1" u="none" strike="noStrike" cap="none" dirty="0"/>
                      </a:br>
                      <a:r>
                        <a:rPr lang="pt-PT" sz="1100" b="1" u="none" strike="noStrike" cap="none" dirty="0"/>
                        <a:t>“functionalities”</a:t>
                      </a:r>
                      <a:endParaRPr sz="1400" u="none" strike="noStrike" cap="none" dirty="0"/>
                    </a:p>
                    <a:p>
                      <a:pPr marL="0" marR="0" lvl="0" indent="0" algn="l" rtl="0">
                        <a:lnSpc>
                          <a:spcPct val="100000"/>
                        </a:lnSpc>
                        <a:spcBef>
                          <a:spcPts val="0"/>
                        </a:spcBef>
                        <a:spcAft>
                          <a:spcPts val="0"/>
                        </a:spcAft>
                        <a:buClr>
                          <a:srgbClr val="000000"/>
                        </a:buClr>
                        <a:buSzPts val="1100"/>
                        <a:buFont typeface="Arial"/>
                        <a:buNone/>
                      </a:pPr>
                      <a:r>
                        <a:rPr lang="pt-PT" sz="1100" b="1" u="none" strike="noStrike" cap="none" dirty="0"/>
                        <a:t>of the U</a:t>
                      </a:r>
                      <a:endParaRPr sz="1400" u="none" strike="noStrike" cap="none" dirty="0"/>
                    </a:p>
                  </a:txBody>
                  <a:tcPr marL="61550" marR="61550" marT="30775" marB="30775"/>
                </a:tc>
                <a:extLst>
                  <a:ext uri="{0D108BD9-81ED-4DB2-BD59-A6C34878D82A}">
                    <a16:rowId xmlns:a16="http://schemas.microsoft.com/office/drawing/2014/main" val="10001"/>
                  </a:ext>
                </a:extLst>
              </a:tr>
              <a:tr h="533710">
                <a:tc>
                  <a:txBody>
                    <a:bodyPr/>
                    <a:lstStyle/>
                    <a:p>
                      <a:pPr marL="0" marR="0" lvl="0" indent="0" algn="l" rtl="0">
                        <a:lnSpc>
                          <a:spcPct val="100000"/>
                        </a:lnSpc>
                        <a:spcBef>
                          <a:spcPts val="0"/>
                        </a:spcBef>
                        <a:spcAft>
                          <a:spcPts val="0"/>
                        </a:spcAft>
                        <a:buClr>
                          <a:srgbClr val="000000"/>
                        </a:buClr>
                        <a:buSzPts val="1500"/>
                        <a:buFont typeface="Arial"/>
                        <a:buNone/>
                      </a:pPr>
                      <a:r>
                        <a:rPr lang="pt-PT" sz="1500" b="1" u="none" strike="noStrike" cap="none" dirty="0"/>
                        <a:t>DMA</a:t>
                      </a:r>
                      <a:endParaRPr sz="1400" u="none" strike="noStrike" cap="none" dirty="0"/>
                    </a:p>
                  </a:txBody>
                  <a:tcPr marL="61550" marR="61550" marT="30775" marB="30775"/>
                </a:tc>
                <a:tc>
                  <a:txBody>
                    <a:bodyPr/>
                    <a:lstStyle/>
                    <a:p>
                      <a:pPr marL="0" marR="0" lvl="0" indent="0" algn="l" rtl="0">
                        <a:lnSpc>
                          <a:spcPct val="100000"/>
                        </a:lnSpc>
                        <a:spcBef>
                          <a:spcPts val="0"/>
                        </a:spcBef>
                        <a:spcAft>
                          <a:spcPts val="0"/>
                        </a:spcAft>
                        <a:buClr>
                          <a:srgbClr val="000000"/>
                        </a:buClr>
                        <a:buSzPts val="1100"/>
                        <a:buFont typeface="Arial"/>
                        <a:buNone/>
                      </a:pPr>
                      <a:r>
                        <a:rPr lang="pt-PT" sz="1100" b="1" u="none" strike="noStrike" cap="none" dirty="0"/>
                        <a:t>A13 (6)</a:t>
                      </a:r>
                      <a:r>
                        <a:rPr lang="pt-PT" sz="1100" u="none" strike="noStrike" cap="none" dirty="0"/>
                        <a:t>: by subverting end users’ or business users' autonomy, decision-making, or free choice via the structure, design, function or manner of operation of a </a:t>
                      </a:r>
                      <a:r>
                        <a:rPr lang="pt-PT" sz="1100" b="1" u="sng" strike="noStrike" cap="none" dirty="0"/>
                        <a:t>user interface</a:t>
                      </a:r>
                      <a:endParaRPr sz="1400" u="none" strike="noStrike" cap="none" dirty="0"/>
                    </a:p>
                  </a:txBody>
                  <a:tcPr marL="61550" marR="61550" marT="30775" marB="30775"/>
                </a:tc>
                <a:tc>
                  <a:txBody>
                    <a:bodyPr/>
                    <a:lstStyle/>
                    <a:p>
                      <a:pPr marL="0" marR="0" lvl="0" indent="0" algn="l" rtl="0">
                        <a:lnSpc>
                          <a:spcPct val="100000"/>
                        </a:lnSpc>
                        <a:spcBef>
                          <a:spcPts val="0"/>
                        </a:spcBef>
                        <a:spcAft>
                          <a:spcPts val="0"/>
                        </a:spcAft>
                        <a:buClr>
                          <a:srgbClr val="000000"/>
                        </a:buClr>
                        <a:buSzPts val="1100"/>
                        <a:buFont typeface="Arial"/>
                        <a:buNone/>
                      </a:pPr>
                      <a:r>
                        <a:rPr lang="pt-PT" sz="1100" b="1" u="none" strike="noStrike" cap="none" dirty="0"/>
                        <a:t>R37: </a:t>
                      </a:r>
                      <a:r>
                        <a:rPr lang="pt-PT" sz="1100" u="none" strike="noStrike" cap="none" dirty="0"/>
                        <a:t>structure, design, function or manner of operation</a:t>
                      </a:r>
                      <a:endParaRPr sz="1400" u="none" strike="noStrike" cap="none" dirty="0"/>
                    </a:p>
                  </a:txBody>
                  <a:tcPr marL="61550" marR="61550" marT="30775" marB="30775"/>
                </a:tc>
                <a:extLst>
                  <a:ext uri="{0D108BD9-81ED-4DB2-BD59-A6C34878D82A}">
                    <a16:rowId xmlns:a16="http://schemas.microsoft.com/office/drawing/2014/main" val="10002"/>
                  </a:ext>
                </a:extLst>
              </a:tr>
              <a:tr h="810540">
                <a:tc>
                  <a:txBody>
                    <a:bodyPr/>
                    <a:lstStyle/>
                    <a:p>
                      <a:pPr marL="0" marR="0" lvl="0" indent="0" algn="l" rtl="0">
                        <a:lnSpc>
                          <a:spcPct val="100000"/>
                        </a:lnSpc>
                        <a:spcBef>
                          <a:spcPts val="0"/>
                        </a:spcBef>
                        <a:spcAft>
                          <a:spcPts val="0"/>
                        </a:spcAft>
                        <a:buClr>
                          <a:srgbClr val="000000"/>
                        </a:buClr>
                        <a:buSzPts val="1500"/>
                        <a:buFont typeface="Arial"/>
                        <a:buNone/>
                      </a:pPr>
                      <a:r>
                        <a:rPr lang="pt-PT" sz="1500" b="1" u="none" strike="noStrike" cap="none"/>
                        <a:t>Data Act proposal</a:t>
                      </a:r>
                      <a:endParaRPr sz="1400" u="none" strike="noStrike" cap="none"/>
                    </a:p>
                  </a:txBody>
                  <a:tcPr marL="61550" marR="61550" marT="30775" marB="30775"/>
                </a:tc>
                <a:tc>
                  <a:txBody>
                    <a:bodyPr/>
                    <a:lstStyle/>
                    <a:p>
                      <a:pPr marL="0" marR="0" lvl="0" indent="0" algn="l" rtl="0">
                        <a:lnSpc>
                          <a:spcPct val="100000"/>
                        </a:lnSpc>
                        <a:spcBef>
                          <a:spcPts val="0"/>
                        </a:spcBef>
                        <a:spcAft>
                          <a:spcPts val="0"/>
                        </a:spcAft>
                        <a:buClr>
                          <a:srgbClr val="000000"/>
                        </a:buClr>
                        <a:buSzPts val="1100"/>
                        <a:buFont typeface="Arial"/>
                        <a:buNone/>
                      </a:pPr>
                      <a:r>
                        <a:rPr lang="pt-PT" sz="1100" b="1" u="none" strike="noStrike" cap="none" dirty="0"/>
                        <a:t>A6(2)(a):</a:t>
                      </a:r>
                      <a:r>
                        <a:rPr lang="pt-PT" sz="1100" u="none" strike="noStrike" cap="none" dirty="0"/>
                        <a:t> “coerce, deceive or manipulate the user in any way, by subverting or impairing the autonomy, decision-making or choices of the user, including by means of a digital </a:t>
                      </a:r>
                      <a:r>
                        <a:rPr lang="pt-PT" sz="1100" b="1" u="sng" strike="noStrike" cap="none" dirty="0"/>
                        <a:t>interface </a:t>
                      </a:r>
                      <a:r>
                        <a:rPr lang="pt-PT" sz="1100" u="none" strike="noStrike" cap="none" dirty="0"/>
                        <a:t>with the user”</a:t>
                      </a:r>
                      <a:endParaRPr sz="1400" u="none" strike="noStrike" cap="none" dirty="0"/>
                    </a:p>
                  </a:txBody>
                  <a:tcPr marL="61550" marR="61550" marT="30775" marB="30775"/>
                </a:tc>
                <a:tc>
                  <a:txBody>
                    <a:bodyPr/>
                    <a:lstStyle/>
                    <a:p>
                      <a:pPr marL="0" marR="0" lvl="0" indent="0" algn="l" rtl="0">
                        <a:lnSpc>
                          <a:spcPct val="100000"/>
                        </a:lnSpc>
                        <a:spcBef>
                          <a:spcPts val="0"/>
                        </a:spcBef>
                        <a:spcAft>
                          <a:spcPts val="0"/>
                        </a:spcAft>
                        <a:buClr>
                          <a:srgbClr val="000000"/>
                        </a:buClr>
                        <a:buSzPts val="1100"/>
                        <a:buFont typeface="Arial"/>
                        <a:buNone/>
                      </a:pPr>
                      <a:r>
                        <a:rPr lang="pt-PT" sz="1100" b="1" u="none" strike="noStrike" cap="none" dirty="0"/>
                        <a:t>R34:</a:t>
                      </a:r>
                      <a:r>
                        <a:rPr lang="pt-PT" sz="1500" u="none" strike="noStrike" cap="none" dirty="0"/>
                        <a:t> </a:t>
                      </a:r>
                      <a:r>
                        <a:rPr lang="pt-PT" sz="900" u="none" strike="noStrike" cap="none" dirty="0"/>
                        <a:t>manipulative techniques can be used to persuade users, particularly vulnerable consumers, to engage in unwanted behaviours, and to deceive users by nudgingthem into decision on data disclosure</a:t>
                      </a:r>
                      <a:endParaRPr sz="1400" u="none" strike="noStrike" cap="none" dirty="0"/>
                    </a:p>
                  </a:txBody>
                  <a:tcPr marL="61550" marR="61550" marT="30775" marB="30775"/>
                </a:tc>
                <a:extLst>
                  <a:ext uri="{0D108BD9-81ED-4DB2-BD59-A6C34878D82A}">
                    <a16:rowId xmlns:a16="http://schemas.microsoft.com/office/drawing/2014/main" val="10003"/>
                  </a:ext>
                </a:extLst>
              </a:tr>
              <a:tr h="897247">
                <a:tc>
                  <a:txBody>
                    <a:bodyPr/>
                    <a:lstStyle/>
                    <a:p>
                      <a:pPr marL="0" marR="0" lvl="0" indent="0" algn="l" rtl="0">
                        <a:lnSpc>
                          <a:spcPct val="100000"/>
                        </a:lnSpc>
                        <a:spcBef>
                          <a:spcPts val="0"/>
                        </a:spcBef>
                        <a:spcAft>
                          <a:spcPts val="0"/>
                        </a:spcAft>
                        <a:buClr>
                          <a:srgbClr val="000000"/>
                        </a:buClr>
                        <a:buSzPts val="1500"/>
                        <a:buFont typeface="Arial"/>
                        <a:buNone/>
                      </a:pPr>
                      <a:r>
                        <a:rPr lang="pt-PT" sz="1500" b="1" u="none" strike="noStrike" cap="none" dirty="0"/>
                        <a:t>AI Act</a:t>
                      </a:r>
                      <a:endParaRPr sz="1400" u="none" strike="noStrike" cap="none" dirty="0"/>
                    </a:p>
                  </a:txBody>
                  <a:tcPr marL="61550" marR="61550" marT="30775" marB="30775"/>
                </a:tc>
                <a:tc>
                  <a:txBody>
                    <a:bodyPr/>
                    <a:lstStyle/>
                    <a:p>
                      <a:pPr marL="0" marR="0" lvl="0" indent="0" algn="l" rtl="0">
                        <a:lnSpc>
                          <a:spcPct val="100000"/>
                        </a:lnSpc>
                        <a:spcBef>
                          <a:spcPts val="0"/>
                        </a:spcBef>
                        <a:spcAft>
                          <a:spcPts val="0"/>
                        </a:spcAft>
                        <a:buClr>
                          <a:schemeClr val="dk1"/>
                        </a:buClr>
                        <a:buSzPts val="1100"/>
                        <a:buFont typeface="Avenir"/>
                        <a:buNone/>
                      </a:pPr>
                      <a:r>
                        <a:rPr lang="pt-PT" sz="1100" b="1" u="none" strike="noStrike" cap="none" dirty="0">
                          <a:solidFill>
                            <a:schemeClr val="dk1"/>
                          </a:solidFill>
                        </a:rPr>
                        <a:t>A5(1)(a)(b)</a:t>
                      </a:r>
                      <a:r>
                        <a:rPr lang="pt-PT" sz="1100" u="none" strike="noStrike" cap="none" dirty="0">
                          <a:solidFill>
                            <a:schemeClr val="dk1"/>
                          </a:solidFill>
                        </a:rPr>
                        <a:t>: prohibits AI systems that                                                                                                                                                                                                                                                     - employ </a:t>
                      </a:r>
                      <a:r>
                        <a:rPr lang="pt-PT" sz="1100" b="1" u="none" strike="noStrike" cap="none" dirty="0">
                          <a:solidFill>
                            <a:schemeClr val="dk1"/>
                          </a:solidFill>
                        </a:rPr>
                        <a:t>subliminal techniques </a:t>
                      </a:r>
                      <a:r>
                        <a:rPr lang="pt-PT" sz="1100" b="0" u="none" strike="noStrike" cap="none" dirty="0">
                          <a:solidFill>
                            <a:schemeClr val="dk1"/>
                          </a:solidFill>
                        </a:rPr>
                        <a:t>‘</a:t>
                      </a:r>
                      <a:r>
                        <a:rPr lang="pt-PT" sz="1100" b="0" u="sng" strike="noStrike" cap="none" dirty="0">
                          <a:solidFill>
                            <a:schemeClr val="dk1"/>
                          </a:solidFill>
                        </a:rPr>
                        <a:t>’in order to</a:t>
                      </a:r>
                      <a:r>
                        <a:rPr lang="pt-PT" sz="1100" b="0" u="none" strike="noStrike" cap="none" dirty="0">
                          <a:solidFill>
                            <a:schemeClr val="dk1"/>
                          </a:solidFill>
                        </a:rPr>
                        <a:t>’’ </a:t>
                      </a:r>
                      <a:r>
                        <a:rPr lang="pt-PT" sz="1100" u="sng" strike="noStrike" cap="none" dirty="0">
                          <a:solidFill>
                            <a:schemeClr val="dk1"/>
                          </a:solidFill>
                        </a:rPr>
                        <a:t>materially</a:t>
                      </a:r>
                      <a:r>
                        <a:rPr lang="pt-PT" sz="1100" u="none" strike="noStrike" cap="none" dirty="0">
                          <a:solidFill>
                            <a:schemeClr val="dk1"/>
                          </a:solidFill>
                        </a:rPr>
                        <a:t> distort a person’s behaviour; </a:t>
                      </a:r>
                      <a:endParaRPr sz="1400" u="none" strike="noStrike" cap="none" dirty="0"/>
                    </a:p>
                    <a:p>
                      <a:pPr marL="0" marR="0" lvl="0" indent="0" algn="l" rtl="0">
                        <a:lnSpc>
                          <a:spcPct val="100000"/>
                        </a:lnSpc>
                        <a:spcBef>
                          <a:spcPts val="0"/>
                        </a:spcBef>
                        <a:spcAft>
                          <a:spcPts val="0"/>
                        </a:spcAft>
                        <a:buClr>
                          <a:schemeClr val="dk1"/>
                        </a:buClr>
                        <a:buSzPts val="1100"/>
                        <a:buFont typeface="Avenir"/>
                        <a:buNone/>
                      </a:pPr>
                      <a:r>
                        <a:rPr lang="pt-PT" sz="1100" u="none" strike="noStrike" cap="none" dirty="0">
                          <a:solidFill>
                            <a:schemeClr val="dk1"/>
                          </a:solidFill>
                        </a:rPr>
                        <a:t>- exploit the vulnerabilities of specific groups (age, physical or mental disability) , in order to materially distort the behaviour and cause harm</a:t>
                      </a:r>
                      <a:endParaRPr sz="1100" u="none" strike="noStrike" cap="none" dirty="0">
                        <a:solidFill>
                          <a:schemeClr val="dk1"/>
                        </a:solidFill>
                        <a:latin typeface="Avenir"/>
                        <a:ea typeface="Avenir"/>
                        <a:cs typeface="Avenir"/>
                        <a:sym typeface="Avenir"/>
                      </a:endParaRPr>
                    </a:p>
                  </a:txBody>
                  <a:tcPr marL="61550" marR="61550" marT="30775" marB="30775"/>
                </a:tc>
                <a:tc>
                  <a:txBody>
                    <a:bodyPr/>
                    <a:lstStyle/>
                    <a:p>
                      <a:pPr marL="0" marR="0" lvl="0" indent="0" algn="l" rtl="0">
                        <a:lnSpc>
                          <a:spcPct val="100000"/>
                        </a:lnSpc>
                        <a:spcBef>
                          <a:spcPts val="0"/>
                        </a:spcBef>
                        <a:spcAft>
                          <a:spcPts val="0"/>
                        </a:spcAft>
                        <a:buClr>
                          <a:srgbClr val="000000"/>
                        </a:buClr>
                        <a:buSzPts val="1100"/>
                        <a:buFont typeface="Arial"/>
                        <a:buNone/>
                      </a:pPr>
                      <a:r>
                        <a:rPr lang="pt-PT" sz="1100" b="1" u="none" strike="noStrike" cap="none" dirty="0">
                          <a:solidFill>
                            <a:schemeClr val="dk1"/>
                          </a:solidFill>
                        </a:rPr>
                        <a:t>R16:  </a:t>
                      </a:r>
                      <a:r>
                        <a:rPr lang="pt-PT" sz="1100" u="none" strike="noStrike" cap="none" dirty="0">
                          <a:solidFill>
                            <a:schemeClr val="dk1"/>
                          </a:solidFill>
                        </a:rPr>
                        <a:t>intention to </a:t>
                      </a:r>
                      <a:r>
                        <a:rPr lang="pt-PT" sz="1100" b="1" u="none" strike="noStrike" cap="none" dirty="0">
                          <a:solidFill>
                            <a:schemeClr val="dk1"/>
                          </a:solidFill>
                        </a:rPr>
                        <a:t>materially distort </a:t>
                      </a:r>
                      <a:r>
                        <a:rPr lang="pt-PT" sz="1100" u="none" strike="noStrike" cap="none" dirty="0">
                          <a:solidFill>
                            <a:schemeClr val="dk1"/>
                          </a:solidFill>
                        </a:rPr>
                        <a:t>the behaviour of a person and in a manner that causes or is likely to cause (e.g., psychological) harm to that or another person</a:t>
                      </a:r>
                      <a:endParaRPr sz="1100" u="none" strike="noStrike" cap="none" dirty="0">
                        <a:solidFill>
                          <a:schemeClr val="dk1"/>
                        </a:solidFill>
                        <a:latin typeface="Avenir"/>
                        <a:ea typeface="Avenir"/>
                        <a:cs typeface="Avenir"/>
                        <a:sym typeface="Avenir"/>
                      </a:endParaRPr>
                    </a:p>
                  </a:txBody>
                  <a:tcPr marL="61550" marR="61550" marT="30775" marB="30775"/>
                </a:tc>
                <a:extLst>
                  <a:ext uri="{0D108BD9-81ED-4DB2-BD59-A6C34878D82A}">
                    <a16:rowId xmlns:a16="http://schemas.microsoft.com/office/drawing/2014/main" val="10004"/>
                  </a:ext>
                </a:extLst>
              </a:tr>
            </a:tbl>
          </a:graphicData>
        </a:graphic>
      </p:graphicFrame>
      <p:pic>
        <p:nvPicPr>
          <p:cNvPr id="5" name="Google Shape;298;p43">
            <a:extLst>
              <a:ext uri="{FF2B5EF4-FFF2-40B4-BE49-F238E27FC236}">
                <a16:creationId xmlns:a16="http://schemas.microsoft.com/office/drawing/2014/main" id="{74D675A0-E97D-0E06-18A0-BFE799B51632}"/>
              </a:ext>
            </a:extLst>
          </p:cNvPr>
          <p:cNvPicPr preferRelativeResize="0"/>
          <p:nvPr/>
        </p:nvPicPr>
        <p:blipFill rotWithShape="1">
          <a:blip r:embed="rId3">
            <a:alphaModFix/>
          </a:blip>
          <a:srcRect/>
          <a:stretch/>
        </p:blipFill>
        <p:spPr>
          <a:xfrm>
            <a:off x="8686799" y="48084"/>
            <a:ext cx="371139" cy="443694"/>
          </a:xfrm>
          <a:prstGeom prst="rect">
            <a:avLst/>
          </a:prstGeom>
          <a:noFill/>
          <a:ln>
            <a:noFill/>
          </a:ln>
        </p:spPr>
      </p:pic>
    </p:spTree>
    <p:extLst>
      <p:ext uri="{BB962C8B-B14F-4D97-AF65-F5344CB8AC3E}">
        <p14:creationId xmlns:p14="http://schemas.microsoft.com/office/powerpoint/2010/main" val="740509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C2E7-683E-6C0B-5050-2F112331BB44}"/>
              </a:ext>
            </a:extLst>
          </p:cNvPr>
          <p:cNvSpPr>
            <a:spLocks noGrp="1"/>
          </p:cNvSpPr>
          <p:nvPr>
            <p:ph type="title"/>
          </p:nvPr>
        </p:nvSpPr>
        <p:spPr>
          <a:xfrm>
            <a:off x="457200" y="136073"/>
            <a:ext cx="6322291" cy="594365"/>
          </a:xfrm>
        </p:spPr>
        <p:txBody>
          <a:bodyPr/>
          <a:lstStyle/>
          <a:p>
            <a:r>
              <a:rPr lang="en-US" dirty="0"/>
              <a:t>Dark Patterns in the DSA</a:t>
            </a:r>
            <a:endParaRPr lang="nl-NL" dirty="0"/>
          </a:p>
        </p:txBody>
      </p:sp>
      <p:sp>
        <p:nvSpPr>
          <p:cNvPr id="7" name="Rectangle 2">
            <a:extLst>
              <a:ext uri="{FF2B5EF4-FFF2-40B4-BE49-F238E27FC236}">
                <a16:creationId xmlns:a16="http://schemas.microsoft.com/office/drawing/2014/main" id="{B6753D18-B47B-E585-C949-EDF8CAF861E6}"/>
              </a:ext>
            </a:extLst>
          </p:cNvPr>
          <p:cNvSpPr>
            <a:spLocks noChangeArrowheads="1"/>
          </p:cNvSpPr>
          <p:nvPr/>
        </p:nvSpPr>
        <p:spPr bwMode="auto">
          <a:xfrm>
            <a:off x="3927475" y="13509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aphicFrame>
        <p:nvGraphicFramePr>
          <p:cNvPr id="8" name="Table 8">
            <a:extLst>
              <a:ext uri="{FF2B5EF4-FFF2-40B4-BE49-F238E27FC236}">
                <a16:creationId xmlns:a16="http://schemas.microsoft.com/office/drawing/2014/main" id="{60ED26D8-79A0-54B3-B75B-9A5D70905446}"/>
              </a:ext>
            </a:extLst>
          </p:cNvPr>
          <p:cNvGraphicFramePr>
            <a:graphicFrameLocks noGrp="1"/>
          </p:cNvGraphicFramePr>
          <p:nvPr>
            <p:extLst>
              <p:ext uri="{D42A27DB-BD31-4B8C-83A1-F6EECF244321}">
                <p14:modId xmlns:p14="http://schemas.microsoft.com/office/powerpoint/2010/main" val="70172786"/>
              </p:ext>
            </p:extLst>
          </p:nvPr>
        </p:nvGraphicFramePr>
        <p:xfrm>
          <a:off x="161014" y="978010"/>
          <a:ext cx="8821972" cy="3708493"/>
        </p:xfrm>
        <a:graphic>
          <a:graphicData uri="http://schemas.openxmlformats.org/drawingml/2006/table">
            <a:tbl>
              <a:tblPr firstRow="1" bandRow="1">
                <a:tableStyleId>{B526E83F-EC16-4C96-AC20-08A566D42D05}</a:tableStyleId>
              </a:tblPr>
              <a:tblGrid>
                <a:gridCol w="6985221">
                  <a:extLst>
                    <a:ext uri="{9D8B030D-6E8A-4147-A177-3AD203B41FA5}">
                      <a16:colId xmlns:a16="http://schemas.microsoft.com/office/drawing/2014/main" val="3717805605"/>
                    </a:ext>
                  </a:extLst>
                </a:gridCol>
                <a:gridCol w="1836751">
                  <a:extLst>
                    <a:ext uri="{9D8B030D-6E8A-4147-A177-3AD203B41FA5}">
                      <a16:colId xmlns:a16="http://schemas.microsoft.com/office/drawing/2014/main" val="3772602832"/>
                    </a:ext>
                  </a:extLst>
                </a:gridCol>
              </a:tblGrid>
              <a:tr h="370933">
                <a:tc>
                  <a:txBody>
                    <a:bodyPr/>
                    <a:lstStyle/>
                    <a:p>
                      <a:pPr algn="ctr" rtl="0" fontAlgn="t">
                        <a:spcBef>
                          <a:spcPts val="0"/>
                        </a:spcBef>
                        <a:spcAft>
                          <a:spcPts val="0"/>
                        </a:spcAft>
                      </a:pPr>
                      <a:r>
                        <a:rPr lang="en-US" sz="1400" b="1" i="0" u="none" strike="noStrike" dirty="0">
                          <a:solidFill>
                            <a:srgbClr val="000000"/>
                          </a:solidFill>
                          <a:effectLst/>
                          <a:latin typeface="+mn-lt"/>
                        </a:rPr>
                        <a:t>Text of Article 25(3) and Recital 67</a:t>
                      </a:r>
                      <a:endParaRPr lang="en-US" sz="2400" dirty="0">
                        <a:effectLst/>
                        <a:latin typeface="+mn-lt"/>
                      </a:endParaRPr>
                    </a:p>
                  </a:txBody>
                  <a:tcPr marL="63500" marR="63500" marT="63500" marB="63500"/>
                </a:tc>
                <a:tc>
                  <a:txBody>
                    <a:bodyPr/>
                    <a:lstStyle/>
                    <a:p>
                      <a:r>
                        <a:rPr lang="en-US" b="1" dirty="0"/>
                        <a:t>Ontology of DPs</a:t>
                      </a:r>
                      <a:endParaRPr lang="nl-NL" b="1" dirty="0"/>
                    </a:p>
                  </a:txBody>
                  <a:tcPr/>
                </a:tc>
                <a:extLst>
                  <a:ext uri="{0D108BD9-81ED-4DB2-BD59-A6C34878D82A}">
                    <a16:rowId xmlns:a16="http://schemas.microsoft.com/office/drawing/2014/main" val="3867027169"/>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mn-lt"/>
                          <a:ea typeface="Arial"/>
                          <a:cs typeface="Arial"/>
                          <a:sym typeface="Arial"/>
                        </a:rPr>
                        <a:t>1- Giving </a:t>
                      </a:r>
                      <a:r>
                        <a:rPr lang="en-US" sz="1400" b="1" i="0" u="none" strike="noStrike" cap="none" dirty="0">
                          <a:solidFill>
                            <a:srgbClr val="000000"/>
                          </a:solidFill>
                          <a:effectLst/>
                          <a:latin typeface="+mn-lt"/>
                          <a:ea typeface="Arial"/>
                          <a:cs typeface="Arial"/>
                          <a:sym typeface="Arial"/>
                        </a:rPr>
                        <a:t>more prominence</a:t>
                      </a:r>
                      <a:r>
                        <a:rPr lang="en-US" sz="1400" b="0" i="0" u="none" strike="noStrike" cap="none" dirty="0">
                          <a:solidFill>
                            <a:srgbClr val="000000"/>
                          </a:solidFill>
                          <a:effectLst/>
                          <a:latin typeface="+mn-lt"/>
                          <a:ea typeface="Arial"/>
                          <a:cs typeface="Arial"/>
                          <a:sym typeface="Arial"/>
                        </a:rPr>
                        <a:t> to certain choices […] for a decision” - Presenting choices in a non-neutral manner, such as g</a:t>
                      </a:r>
                      <a:r>
                        <a:rPr lang="en-US" sz="1400" b="1" i="0" u="none" strike="noStrike" cap="none" dirty="0">
                          <a:solidFill>
                            <a:srgbClr val="000000"/>
                          </a:solidFill>
                          <a:effectLst/>
                          <a:latin typeface="+mn-lt"/>
                          <a:ea typeface="Arial"/>
                          <a:cs typeface="Arial"/>
                          <a:sym typeface="Arial"/>
                        </a:rPr>
                        <a:t>iving more prominence to certain choices </a:t>
                      </a:r>
                      <a:r>
                        <a:rPr lang="en-US" sz="1400" b="0" i="0" u="none" strike="noStrike" cap="none" dirty="0">
                          <a:solidFill>
                            <a:srgbClr val="000000"/>
                          </a:solidFill>
                          <a:effectLst/>
                          <a:latin typeface="+mn-lt"/>
                          <a:ea typeface="Arial"/>
                          <a:cs typeface="Arial"/>
                          <a:sym typeface="Arial"/>
                        </a:rPr>
                        <a:t>through visual, auditory, or other components, when asking the recipient of the service for a decision. </a:t>
                      </a:r>
                      <a:r>
                        <a:rPr lang="en-US" sz="1200" b="0" i="0" u="none" strike="noStrike" cap="none" dirty="0">
                          <a:solidFill>
                            <a:srgbClr val="000000"/>
                          </a:solidFill>
                          <a:effectLst/>
                          <a:latin typeface="Arial"/>
                          <a:ea typeface="Arial"/>
                          <a:cs typeface="Arial"/>
                          <a:sym typeface="Arial"/>
                        </a:rPr>
                        <a:t>(A 25(3), </a:t>
                      </a:r>
                      <a:r>
                        <a:rPr lang="en-US" sz="1200" b="0" i="0" u="none" strike="noStrike" cap="none" dirty="0">
                          <a:solidFill>
                            <a:srgbClr val="000000"/>
                          </a:solidFill>
                          <a:effectLst/>
                          <a:latin typeface="+mn-lt"/>
                          <a:ea typeface="Arial"/>
                          <a:cs typeface="Arial"/>
                          <a:sym typeface="Arial"/>
                        </a:rPr>
                        <a:t>R67)</a:t>
                      </a:r>
                      <a:endParaRPr lang="nl-NL" dirty="0">
                        <a:latin typeface="+mn-lt"/>
                      </a:endParaRPr>
                    </a:p>
                  </a:txBody>
                  <a:tcPr/>
                </a:tc>
                <a:tc>
                  <a:txBody>
                    <a:bodyPr/>
                    <a:lstStyle/>
                    <a:p>
                      <a:r>
                        <a:rPr lang="nl-NL" sz="1400" b="1" i="0" u="none" strike="noStrike" cap="none" dirty="0">
                          <a:solidFill>
                            <a:srgbClr val="000000"/>
                          </a:solidFill>
                          <a:effectLst/>
                          <a:latin typeface="Arial"/>
                          <a:ea typeface="Arial"/>
                          <a:cs typeface="Arial"/>
                          <a:sym typeface="Arial"/>
                        </a:rPr>
                        <a:t>Visual </a:t>
                      </a:r>
                      <a:r>
                        <a:rPr lang="nl-NL" sz="1400" b="1" i="0" u="none" strike="noStrike" cap="none" dirty="0" err="1">
                          <a:solidFill>
                            <a:srgbClr val="000000"/>
                          </a:solidFill>
                          <a:effectLst/>
                          <a:latin typeface="Arial"/>
                          <a:ea typeface="Arial"/>
                          <a:cs typeface="Arial"/>
                          <a:sym typeface="Arial"/>
                        </a:rPr>
                        <a:t>Prominence</a:t>
                      </a:r>
                      <a:r>
                        <a:rPr lang="nl-NL" sz="1400" b="1" i="0" u="none" strike="noStrike" cap="none" dirty="0">
                          <a:solidFill>
                            <a:srgbClr val="000000"/>
                          </a:solidFill>
                          <a:effectLst/>
                          <a:latin typeface="Arial"/>
                          <a:ea typeface="Arial"/>
                          <a:cs typeface="Arial"/>
                          <a:sym typeface="Arial"/>
                        </a:rPr>
                        <a:t>, </a:t>
                      </a:r>
                      <a:r>
                        <a:rPr lang="nl-NL" sz="1400" b="1" i="0" u="none" strike="noStrike" cap="none" dirty="0" err="1">
                          <a:solidFill>
                            <a:srgbClr val="000000"/>
                          </a:solidFill>
                          <a:effectLst/>
                          <a:latin typeface="Arial"/>
                          <a:ea typeface="Arial"/>
                          <a:cs typeface="Arial"/>
                          <a:sym typeface="Arial"/>
                        </a:rPr>
                        <a:t>False</a:t>
                      </a:r>
                      <a:r>
                        <a:rPr lang="nl-NL" sz="1400" b="1" i="0" u="none" strike="noStrike" cap="none" dirty="0">
                          <a:solidFill>
                            <a:srgbClr val="000000"/>
                          </a:solidFill>
                          <a:effectLst/>
                          <a:latin typeface="Arial"/>
                          <a:ea typeface="Arial"/>
                          <a:cs typeface="Arial"/>
                          <a:sym typeface="Arial"/>
                        </a:rPr>
                        <a:t> </a:t>
                      </a:r>
                      <a:r>
                        <a:rPr lang="nl-NL" sz="1400" b="1" i="0" u="none" strike="noStrike" cap="none" dirty="0" err="1">
                          <a:solidFill>
                            <a:srgbClr val="000000"/>
                          </a:solidFill>
                          <a:effectLst/>
                          <a:latin typeface="Arial"/>
                          <a:ea typeface="Arial"/>
                          <a:cs typeface="Arial"/>
                          <a:sym typeface="Arial"/>
                        </a:rPr>
                        <a:t>Hierarchy</a:t>
                      </a:r>
                      <a:endParaRPr lang="nl-NL" b="1" i="0" dirty="0"/>
                    </a:p>
                  </a:txBody>
                  <a:tcPr/>
                </a:tc>
                <a:extLst>
                  <a:ext uri="{0D108BD9-81ED-4DB2-BD59-A6C34878D82A}">
                    <a16:rowId xmlns:a16="http://schemas.microsoft.com/office/drawing/2014/main" val="3382761599"/>
                  </a:ext>
                </a:extLst>
              </a:tr>
              <a:tr h="370840">
                <a:tc>
                  <a:txBody>
                    <a:bodyPr/>
                    <a:lstStyle/>
                    <a:p>
                      <a:pPr rtl="0"/>
                      <a:r>
                        <a:rPr lang="en-US" sz="1400" b="0" i="0" u="none" strike="noStrike" cap="none" dirty="0">
                          <a:solidFill>
                            <a:srgbClr val="000000"/>
                          </a:solidFill>
                          <a:effectLst/>
                          <a:latin typeface="+mn-lt"/>
                          <a:ea typeface="Arial"/>
                          <a:cs typeface="Arial"/>
                          <a:sym typeface="Arial"/>
                        </a:rPr>
                        <a:t>2-Repeatedly requesting a recipient of the service to make a choice where such a choice has already been made” </a:t>
                      </a:r>
                      <a:r>
                        <a:rPr lang="en-US" sz="1200" b="0" i="0" u="none" strike="noStrike" cap="none" dirty="0">
                          <a:solidFill>
                            <a:srgbClr val="000000"/>
                          </a:solidFill>
                          <a:effectLst/>
                          <a:latin typeface="+mn-lt"/>
                          <a:ea typeface="Arial"/>
                          <a:cs typeface="Arial"/>
                          <a:sym typeface="Arial"/>
                        </a:rPr>
                        <a:t>(</a:t>
                      </a:r>
                      <a:r>
                        <a:rPr lang="en-US" sz="1200" b="0" i="0" u="none" strike="noStrike" cap="none" dirty="0">
                          <a:solidFill>
                            <a:srgbClr val="000000"/>
                          </a:solidFill>
                          <a:effectLst/>
                          <a:latin typeface="Arial"/>
                          <a:ea typeface="Arial"/>
                          <a:cs typeface="Arial"/>
                          <a:sym typeface="Arial"/>
                        </a:rPr>
                        <a:t>A 25(3), </a:t>
                      </a:r>
                      <a:r>
                        <a:rPr lang="en-US" sz="1200" b="0" i="0" u="none" strike="noStrike" cap="none" dirty="0">
                          <a:solidFill>
                            <a:srgbClr val="000000"/>
                          </a:solidFill>
                          <a:effectLst/>
                          <a:latin typeface="+mn-lt"/>
                          <a:ea typeface="Arial"/>
                          <a:cs typeface="Arial"/>
                          <a:sym typeface="Arial"/>
                        </a:rPr>
                        <a:t>R 67)</a:t>
                      </a:r>
                      <a:endParaRPr lang="en-US" b="0" dirty="0">
                        <a:effectLst/>
                        <a:latin typeface="+mn-lt"/>
                      </a:endParaRPr>
                    </a:p>
                  </a:txBody>
                  <a:tcPr/>
                </a:tc>
                <a:tc>
                  <a:txBody>
                    <a:bodyPr/>
                    <a:lstStyle/>
                    <a:p>
                      <a:r>
                        <a:rPr lang="nl-NL" sz="1400" b="1" i="0" u="none" strike="noStrike" cap="none" dirty="0" err="1">
                          <a:solidFill>
                            <a:srgbClr val="000000"/>
                          </a:solidFill>
                          <a:effectLst/>
                          <a:latin typeface="Arial"/>
                          <a:ea typeface="Arial"/>
                          <a:cs typeface="Arial"/>
                          <a:sym typeface="Arial"/>
                        </a:rPr>
                        <a:t>Nagging</a:t>
                      </a:r>
                      <a:r>
                        <a:rPr lang="nl-NL" sz="1400" b="1" i="0" u="none" strike="noStrike" cap="none" dirty="0">
                          <a:solidFill>
                            <a:srgbClr val="000000"/>
                          </a:solidFill>
                          <a:effectLst/>
                          <a:latin typeface="Arial"/>
                          <a:ea typeface="Arial"/>
                          <a:cs typeface="Arial"/>
                          <a:sym typeface="Arial"/>
                        </a:rPr>
                        <a:t> </a:t>
                      </a:r>
                      <a:endParaRPr lang="nl-NL" b="1" dirty="0"/>
                    </a:p>
                  </a:txBody>
                  <a:tcPr/>
                </a:tc>
                <a:extLst>
                  <a:ext uri="{0D108BD9-81ED-4DB2-BD59-A6C34878D82A}">
                    <a16:rowId xmlns:a16="http://schemas.microsoft.com/office/drawing/2014/main" val="3922790407"/>
                  </a:ext>
                </a:extLst>
              </a:tr>
              <a:tr h="0">
                <a:tc>
                  <a:txBody>
                    <a:bodyPr/>
                    <a:lstStyle/>
                    <a:p>
                      <a:pPr rtl="0" fontAlgn="t">
                        <a:spcBef>
                          <a:spcPts val="0"/>
                        </a:spcBef>
                        <a:spcAft>
                          <a:spcPts val="0"/>
                        </a:spcAft>
                      </a:pPr>
                      <a:r>
                        <a:rPr lang="en-US" sz="1400" b="0" i="0" u="none" strike="noStrike" cap="none" dirty="0">
                          <a:solidFill>
                            <a:srgbClr val="000000"/>
                          </a:solidFill>
                          <a:effectLst/>
                          <a:latin typeface="+mn-lt"/>
                          <a:cs typeface="Arial"/>
                          <a:sym typeface="Arial"/>
                        </a:rPr>
                        <a:t>3-Making certain </a:t>
                      </a:r>
                      <a:r>
                        <a:rPr lang="en-US" sz="1400" b="1" i="0" u="none" strike="noStrike" cap="none" dirty="0">
                          <a:solidFill>
                            <a:srgbClr val="000000"/>
                          </a:solidFill>
                          <a:effectLst/>
                          <a:latin typeface="+mn-lt"/>
                          <a:cs typeface="Arial"/>
                          <a:sym typeface="Arial"/>
                        </a:rPr>
                        <a:t>choices</a:t>
                      </a:r>
                      <a:r>
                        <a:rPr lang="en-US" sz="1400" b="0" i="0" u="none" strike="noStrike" cap="none" dirty="0">
                          <a:solidFill>
                            <a:srgbClr val="000000"/>
                          </a:solidFill>
                          <a:effectLst/>
                          <a:latin typeface="+mn-lt"/>
                          <a:cs typeface="Arial"/>
                          <a:sym typeface="Arial"/>
                        </a:rPr>
                        <a:t> (the procedure for terminating a service/signing out/discontinue purchases) </a:t>
                      </a:r>
                      <a:r>
                        <a:rPr lang="en-US" sz="1400" b="1" i="0" u="none" strike="noStrike" cap="none" dirty="0">
                          <a:solidFill>
                            <a:srgbClr val="000000"/>
                          </a:solidFill>
                          <a:effectLst/>
                          <a:latin typeface="+mn-lt"/>
                          <a:cs typeface="Arial"/>
                          <a:sym typeface="Arial"/>
                        </a:rPr>
                        <a:t>more difficult </a:t>
                      </a:r>
                      <a:r>
                        <a:rPr lang="en-US" sz="1400" b="0" i="0" u="none" strike="noStrike" cap="none" dirty="0">
                          <a:solidFill>
                            <a:srgbClr val="000000"/>
                          </a:solidFill>
                          <a:effectLst/>
                          <a:latin typeface="+mn-lt"/>
                          <a:cs typeface="Arial"/>
                          <a:sym typeface="Arial"/>
                        </a:rPr>
                        <a:t>than subscribing to it </a:t>
                      </a:r>
                      <a:r>
                        <a:rPr lang="en-US" sz="1200" b="0" i="0" u="none" strike="noStrike" cap="none" dirty="0">
                          <a:solidFill>
                            <a:srgbClr val="000000"/>
                          </a:solidFill>
                          <a:effectLst/>
                          <a:latin typeface="+mn-lt"/>
                          <a:cs typeface="Arial"/>
                          <a:sym typeface="Arial"/>
                        </a:rPr>
                        <a:t>(A 25(3), R 67)</a:t>
                      </a:r>
                      <a:endParaRPr lang="en-US" sz="1400" b="0" i="0" u="none" strike="noStrike" cap="none" dirty="0">
                        <a:solidFill>
                          <a:srgbClr val="000000"/>
                        </a:solidFill>
                        <a:effectLst/>
                        <a:latin typeface="+mn-lt"/>
                        <a:cs typeface="Arial"/>
                        <a:sym typeface="Arial"/>
                      </a:endParaRPr>
                    </a:p>
                  </a:txBody>
                  <a:tcPr marL="63500" marR="63500" marT="63500" marB="63500"/>
                </a:tc>
                <a:tc>
                  <a:txBody>
                    <a:bodyPr/>
                    <a:lstStyle/>
                    <a:p>
                      <a:r>
                        <a:rPr lang="en-US" sz="1400" b="1" i="0" u="none" strike="noStrike" cap="none" dirty="0">
                          <a:solidFill>
                            <a:srgbClr val="000000"/>
                          </a:solidFill>
                          <a:effectLst/>
                          <a:latin typeface="Arial"/>
                          <a:ea typeface="Arial"/>
                          <a:cs typeface="Arial"/>
                          <a:sym typeface="Arial"/>
                        </a:rPr>
                        <a:t>Obstruction </a:t>
                      </a:r>
                    </a:p>
                    <a:p>
                      <a:r>
                        <a:rPr lang="en-US" sz="1050" b="0" i="0" u="none" strike="noStrike" cap="none" dirty="0">
                          <a:solidFill>
                            <a:srgbClr val="000000"/>
                          </a:solidFill>
                          <a:effectLst/>
                          <a:latin typeface="Arial"/>
                          <a:ea typeface="Arial"/>
                          <a:cs typeface="Arial"/>
                          <a:sym typeface="Arial"/>
                        </a:rPr>
                        <a:t>(Roach Motel, Creating Barriers, Adding Steps)</a:t>
                      </a:r>
                      <a:endParaRPr lang="nl-NL" sz="1050" b="0" dirty="0"/>
                    </a:p>
                  </a:txBody>
                  <a:tcPr/>
                </a:tc>
                <a:extLst>
                  <a:ext uri="{0D108BD9-81ED-4DB2-BD59-A6C34878D82A}">
                    <a16:rowId xmlns:a16="http://schemas.microsoft.com/office/drawing/2014/main" val="3399258055"/>
                  </a:ext>
                </a:extLst>
              </a:tr>
              <a:tr h="370840">
                <a:tc>
                  <a:txBody>
                    <a:bodyPr/>
                    <a:lstStyle/>
                    <a:p>
                      <a:pPr rtl="0"/>
                      <a:r>
                        <a:rPr lang="en-US" sz="1400" b="0" i="0" u="none" strike="noStrike" cap="none" dirty="0">
                          <a:solidFill>
                            <a:srgbClr val="000000"/>
                          </a:solidFill>
                          <a:effectLst/>
                          <a:latin typeface="+mn-lt"/>
                          <a:ea typeface="Arial"/>
                          <a:cs typeface="Arial"/>
                          <a:sym typeface="Arial"/>
                        </a:rPr>
                        <a:t>4 - Deceiving the recipients of the service by </a:t>
                      </a:r>
                      <a:r>
                        <a:rPr lang="en-US" sz="1400" b="1" i="0" u="none" strike="noStrike" cap="none" dirty="0">
                          <a:solidFill>
                            <a:srgbClr val="000000"/>
                          </a:solidFill>
                          <a:effectLst/>
                          <a:latin typeface="+mn-lt"/>
                          <a:ea typeface="Arial"/>
                          <a:cs typeface="Arial"/>
                          <a:sym typeface="Arial"/>
                        </a:rPr>
                        <a:t>nudging them into decisions </a:t>
                      </a:r>
                      <a:r>
                        <a:rPr lang="en-US" sz="1400" b="0" i="0" u="none" strike="noStrike" cap="none" dirty="0">
                          <a:solidFill>
                            <a:srgbClr val="000000"/>
                          </a:solidFill>
                          <a:effectLst/>
                          <a:latin typeface="+mn-lt"/>
                          <a:ea typeface="Arial"/>
                          <a:cs typeface="Arial"/>
                          <a:sym typeface="Arial"/>
                        </a:rPr>
                        <a:t>on </a:t>
                      </a:r>
                      <a:r>
                        <a:rPr lang="en-US" sz="1400" b="1" i="0" u="none" strike="noStrike" cap="none" dirty="0">
                          <a:solidFill>
                            <a:srgbClr val="000000"/>
                          </a:solidFill>
                          <a:effectLst/>
                          <a:latin typeface="+mn-lt"/>
                          <a:ea typeface="Arial"/>
                          <a:cs typeface="Arial"/>
                          <a:sym typeface="Arial"/>
                        </a:rPr>
                        <a:t>transactions</a:t>
                      </a:r>
                      <a:r>
                        <a:rPr lang="en-US" sz="1400" b="0" i="0" u="none" strike="noStrike" cap="none" dirty="0">
                          <a:solidFill>
                            <a:srgbClr val="000000"/>
                          </a:solidFill>
                          <a:effectLst/>
                          <a:latin typeface="+mn-lt"/>
                          <a:ea typeface="Arial"/>
                          <a:cs typeface="Arial"/>
                          <a:sym typeface="Arial"/>
                        </a:rPr>
                        <a:t> </a:t>
                      </a:r>
                      <a:r>
                        <a:rPr lang="en-US" sz="1200" b="0" i="0" u="none" strike="noStrike" cap="none" dirty="0">
                          <a:solidFill>
                            <a:srgbClr val="000000"/>
                          </a:solidFill>
                          <a:effectLst/>
                          <a:latin typeface="+mn-lt"/>
                          <a:ea typeface="Arial"/>
                          <a:cs typeface="Arial"/>
                          <a:sym typeface="Arial"/>
                        </a:rPr>
                        <a:t>(R67)</a:t>
                      </a:r>
                      <a:endParaRPr lang="en-US" b="0" dirty="0">
                        <a:effectLst/>
                        <a:latin typeface="+mn-lt"/>
                      </a:endParaRPr>
                    </a:p>
                  </a:txBody>
                  <a:tcPr/>
                </a:tc>
                <a:tc>
                  <a:txBody>
                    <a:bodyPr/>
                    <a:lstStyle/>
                    <a:p>
                      <a:r>
                        <a:rPr lang="nl-NL" sz="1400" b="1" i="0" u="none" strike="noStrike" cap="none" dirty="0" err="1">
                          <a:solidFill>
                            <a:srgbClr val="000000"/>
                          </a:solidFill>
                          <a:effectLst/>
                          <a:latin typeface="Arial"/>
                          <a:ea typeface="Arial"/>
                          <a:cs typeface="Arial"/>
                          <a:sym typeface="Arial"/>
                        </a:rPr>
                        <a:t>Sneaking</a:t>
                      </a:r>
                      <a:endParaRPr lang="nl-NL" dirty="0"/>
                    </a:p>
                  </a:txBody>
                  <a:tcPr/>
                </a:tc>
                <a:extLst>
                  <a:ext uri="{0D108BD9-81ED-4DB2-BD59-A6C34878D82A}">
                    <a16:rowId xmlns:a16="http://schemas.microsoft.com/office/drawing/2014/main" val="2575221140"/>
                  </a:ext>
                </a:extLst>
              </a:tr>
              <a:tr h="370840">
                <a:tc>
                  <a:txBody>
                    <a:bodyPr/>
                    <a:lstStyle/>
                    <a:p>
                      <a:pPr defTabSz="927100" rtl="0"/>
                      <a:r>
                        <a:rPr lang="en-US" sz="1400" b="0" i="0" u="none" strike="noStrike" cap="none" dirty="0">
                          <a:solidFill>
                            <a:srgbClr val="000000"/>
                          </a:solidFill>
                          <a:effectLst/>
                          <a:latin typeface="+mn-lt"/>
                          <a:ea typeface="Arial"/>
                          <a:cs typeface="Arial"/>
                          <a:sym typeface="Arial"/>
                        </a:rPr>
                        <a:t>5- Deceiving the recipients of the service by </a:t>
                      </a:r>
                      <a:r>
                        <a:rPr lang="en-US" sz="1400" b="1" i="0" u="none" strike="noStrike" cap="none" dirty="0">
                          <a:solidFill>
                            <a:srgbClr val="000000"/>
                          </a:solidFill>
                          <a:effectLst/>
                          <a:latin typeface="+mn-lt"/>
                          <a:ea typeface="Arial"/>
                          <a:cs typeface="Arial"/>
                          <a:sym typeface="Arial"/>
                        </a:rPr>
                        <a:t>default settings </a:t>
                      </a:r>
                      <a:r>
                        <a:rPr lang="en-US" sz="1400" b="0" i="0" u="none" strike="noStrike" cap="none" dirty="0">
                          <a:solidFill>
                            <a:srgbClr val="000000"/>
                          </a:solidFill>
                          <a:effectLst/>
                          <a:latin typeface="+mn-lt"/>
                          <a:ea typeface="Arial"/>
                          <a:cs typeface="Arial"/>
                          <a:sym typeface="Arial"/>
                        </a:rPr>
                        <a:t>that are very difficult to change, and so unreasonably bias the decision making of the recipient of the service, in a way that distorts and impairs their autonomy, decision-making and choice </a:t>
                      </a:r>
                      <a:r>
                        <a:rPr lang="en-US" sz="1200" b="0" i="0" u="none" strike="noStrike" cap="none" dirty="0">
                          <a:solidFill>
                            <a:srgbClr val="000000"/>
                          </a:solidFill>
                          <a:effectLst/>
                          <a:latin typeface="+mn-lt"/>
                          <a:ea typeface="Arial"/>
                          <a:cs typeface="Arial"/>
                          <a:sym typeface="Arial"/>
                        </a:rPr>
                        <a:t>(R 67)</a:t>
                      </a:r>
                      <a:endParaRPr lang="en-US" b="0" dirty="0">
                        <a:effectLst/>
                        <a:latin typeface="+mn-lt"/>
                      </a:endParaRPr>
                    </a:p>
                  </a:txBody>
                  <a:tcPr/>
                </a:tc>
                <a:tc>
                  <a:txBody>
                    <a:bodyPr/>
                    <a:lstStyle/>
                    <a:p>
                      <a:r>
                        <a:rPr lang="en-US" sz="1400" b="1" i="0" u="none" strike="noStrike" cap="none" dirty="0">
                          <a:solidFill>
                            <a:srgbClr val="000000"/>
                          </a:solidFill>
                          <a:effectLst/>
                          <a:latin typeface="Arial"/>
                          <a:ea typeface="Arial"/>
                          <a:cs typeface="Arial"/>
                          <a:sym typeface="Arial"/>
                        </a:rPr>
                        <a:t>Bad Defaults</a:t>
                      </a:r>
                      <a:endParaRPr lang="en-US" sz="1050" b="0" i="0" u="none" strike="noStrike" cap="none" dirty="0">
                        <a:solidFill>
                          <a:srgbClr val="000000"/>
                        </a:solidFill>
                        <a:effectLst/>
                        <a:latin typeface="Arial"/>
                        <a:ea typeface="Arial"/>
                        <a:cs typeface="Arial"/>
                        <a:sym typeface="Arial"/>
                      </a:endParaRPr>
                    </a:p>
                  </a:txBody>
                  <a:tcPr/>
                </a:tc>
                <a:extLst>
                  <a:ext uri="{0D108BD9-81ED-4DB2-BD59-A6C34878D82A}">
                    <a16:rowId xmlns:a16="http://schemas.microsoft.com/office/drawing/2014/main" val="4216032670"/>
                  </a:ext>
                </a:extLst>
              </a:tr>
            </a:tbl>
          </a:graphicData>
        </a:graphic>
      </p:graphicFrame>
      <p:sp>
        <p:nvSpPr>
          <p:cNvPr id="10" name="TextBox 9">
            <a:extLst>
              <a:ext uri="{FF2B5EF4-FFF2-40B4-BE49-F238E27FC236}">
                <a16:creationId xmlns:a16="http://schemas.microsoft.com/office/drawing/2014/main" id="{65AD0276-BDFE-5112-FE95-CAD45351AD11}"/>
              </a:ext>
            </a:extLst>
          </p:cNvPr>
          <p:cNvSpPr txBox="1"/>
          <p:nvPr/>
        </p:nvSpPr>
        <p:spPr>
          <a:xfrm>
            <a:off x="0" y="4768900"/>
            <a:ext cx="5907820" cy="477054"/>
          </a:xfrm>
          <a:prstGeom prst="rect">
            <a:avLst/>
          </a:prstGeom>
          <a:noFill/>
        </p:spPr>
        <p:txBody>
          <a:bodyPr wrap="square">
            <a:spAutoFit/>
          </a:bodyPr>
          <a:lstStyle/>
          <a:p>
            <a:r>
              <a:rPr lang="en-US" sz="900" b="0" i="0" dirty="0">
                <a:solidFill>
                  <a:srgbClr val="333333"/>
                </a:solidFill>
                <a:effectLst/>
                <a:latin typeface="+mn-lt"/>
              </a:rPr>
              <a:t>Gray, Santos, Bielova, Mildner. 2024. An Ontology of Dark Patterns Knowledge: Foundations, Definitions, and a Pathway for Shared Knowledge-Building. CHI’24 </a:t>
            </a:r>
            <a:r>
              <a:rPr lang="en-US" sz="900" b="0" i="0" dirty="0">
                <a:solidFill>
                  <a:srgbClr val="333333"/>
                </a:solidFill>
                <a:effectLst/>
                <a:latin typeface="+mn-lt"/>
                <a:hlinkClick r:id="rId3"/>
              </a:rPr>
              <a:t>https://doi.org/10.1145/3613904.3642436</a:t>
            </a:r>
            <a:endParaRPr lang="en-US" sz="900" b="0" i="0" dirty="0">
              <a:solidFill>
                <a:srgbClr val="333333"/>
              </a:solidFill>
              <a:effectLst/>
              <a:latin typeface="+mn-lt"/>
            </a:endParaRPr>
          </a:p>
          <a:p>
            <a:endParaRPr lang="nl-NL" sz="700" dirty="0">
              <a:latin typeface="+mn-lt"/>
            </a:endParaRPr>
          </a:p>
        </p:txBody>
      </p:sp>
      <p:pic>
        <p:nvPicPr>
          <p:cNvPr id="12" name="Picture 26" descr="NST Leader: EU's Digital Services Act">
            <a:extLst>
              <a:ext uri="{FF2B5EF4-FFF2-40B4-BE49-F238E27FC236}">
                <a16:creationId xmlns:a16="http://schemas.microsoft.com/office/drawing/2014/main" id="{392221B1-8920-C1F2-2536-D4377FC60A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13" r="22891"/>
          <a:stretch/>
        </p:blipFill>
        <p:spPr bwMode="auto">
          <a:xfrm>
            <a:off x="7458832" y="139241"/>
            <a:ext cx="741038" cy="7149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 name="Google Shape;298;p43">
            <a:extLst>
              <a:ext uri="{FF2B5EF4-FFF2-40B4-BE49-F238E27FC236}">
                <a16:creationId xmlns:a16="http://schemas.microsoft.com/office/drawing/2014/main" id="{6DB72054-A362-E0DD-4D62-A3F498D9E224}"/>
              </a:ext>
            </a:extLst>
          </p:cNvPr>
          <p:cNvPicPr preferRelativeResize="0"/>
          <p:nvPr/>
        </p:nvPicPr>
        <p:blipFill rotWithShape="1">
          <a:blip r:embed="rId5">
            <a:alphaModFix/>
          </a:blip>
          <a:srcRect/>
          <a:stretch/>
        </p:blipFill>
        <p:spPr>
          <a:xfrm>
            <a:off x="8686799" y="48084"/>
            <a:ext cx="371139" cy="443694"/>
          </a:xfrm>
          <a:prstGeom prst="rect">
            <a:avLst/>
          </a:prstGeom>
          <a:noFill/>
          <a:ln>
            <a:noFill/>
          </a:ln>
        </p:spPr>
      </p:pic>
      <p:sp>
        <p:nvSpPr>
          <p:cNvPr id="14" name="Google Shape;656;p72">
            <a:extLst>
              <a:ext uri="{FF2B5EF4-FFF2-40B4-BE49-F238E27FC236}">
                <a16:creationId xmlns:a16="http://schemas.microsoft.com/office/drawing/2014/main" id="{3A4BA5E2-2086-A419-3BC0-AB33BD9174D4}"/>
              </a:ext>
            </a:extLst>
          </p:cNvPr>
          <p:cNvSpPr/>
          <p:nvPr/>
        </p:nvSpPr>
        <p:spPr>
          <a:xfrm>
            <a:off x="7158953" y="1009857"/>
            <a:ext cx="1824034" cy="3676645"/>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333599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9D1E-0C9C-A6E7-2D52-DCEE84792C37}"/>
              </a:ext>
            </a:extLst>
          </p:cNvPr>
          <p:cNvSpPr>
            <a:spLocks noGrp="1"/>
          </p:cNvSpPr>
          <p:nvPr>
            <p:ph type="title"/>
          </p:nvPr>
        </p:nvSpPr>
        <p:spPr/>
        <p:txBody>
          <a:bodyPr/>
          <a:lstStyle/>
          <a:p>
            <a:r>
              <a:rPr lang="en-US" dirty="0"/>
              <a:t>Unclear provision of Article 25 of the DSA</a:t>
            </a:r>
            <a:endParaRPr lang="nl-NL" dirty="0"/>
          </a:p>
        </p:txBody>
      </p:sp>
      <p:sp>
        <p:nvSpPr>
          <p:cNvPr id="3" name="Text Placeholder 2">
            <a:extLst>
              <a:ext uri="{FF2B5EF4-FFF2-40B4-BE49-F238E27FC236}">
                <a16:creationId xmlns:a16="http://schemas.microsoft.com/office/drawing/2014/main" id="{C0BA1EEB-9D5F-7824-69ED-F1D240F61B8C}"/>
              </a:ext>
            </a:extLst>
          </p:cNvPr>
          <p:cNvSpPr>
            <a:spLocks noGrp="1"/>
          </p:cNvSpPr>
          <p:nvPr>
            <p:ph type="body" sz="quarter" idx="10"/>
          </p:nvPr>
        </p:nvSpPr>
        <p:spPr>
          <a:xfrm>
            <a:off x="457200" y="868938"/>
            <a:ext cx="7195351" cy="933230"/>
          </a:xfrm>
        </p:spPr>
        <p:txBody>
          <a:bodyPr>
            <a:normAutofit/>
          </a:bodyPr>
          <a:lstStyle/>
          <a:p>
            <a:pPr marL="0" indent="0">
              <a:buNone/>
            </a:pPr>
            <a:r>
              <a:rPr lang="en-US" sz="1800" dirty="0">
                <a:solidFill>
                  <a:srgbClr val="000000"/>
                </a:solidFill>
                <a:latin typeface="+mn-lt"/>
              </a:rPr>
              <a:t>M</a:t>
            </a:r>
            <a:r>
              <a:rPr lang="en-US" sz="1800" b="0" i="0" u="none" strike="noStrike" dirty="0">
                <a:solidFill>
                  <a:srgbClr val="000000"/>
                </a:solidFill>
                <a:effectLst/>
                <a:latin typeface="+mn-lt"/>
              </a:rPr>
              <a:t>anipulation not defined; how to differentiate </a:t>
            </a:r>
            <a:r>
              <a:rPr lang="en-US" sz="1800" b="1" i="0" u="none" strike="noStrike" dirty="0">
                <a:solidFill>
                  <a:srgbClr val="000000"/>
                </a:solidFill>
                <a:effectLst/>
                <a:latin typeface="+mn-lt"/>
              </a:rPr>
              <a:t>several influence-types</a:t>
            </a:r>
            <a:r>
              <a:rPr lang="en-US" sz="1800" b="0" i="0" u="none" strike="noStrike" dirty="0">
                <a:solidFill>
                  <a:srgbClr val="000000"/>
                </a:solidFill>
                <a:effectLst/>
                <a:latin typeface="+mn-lt"/>
              </a:rPr>
              <a:t>? = </a:t>
            </a:r>
            <a:r>
              <a:rPr lang="en-US" sz="1800" dirty="0">
                <a:solidFill>
                  <a:srgbClr val="000000"/>
                </a:solidFill>
                <a:latin typeface="+mn-lt"/>
              </a:rPr>
              <a:t>manipulate, deceive, distort, impairs, persuade, nudge, or unreasonably bias =&gt; lead to different interpretations</a:t>
            </a:r>
          </a:p>
          <a:p>
            <a:pPr marL="0" indent="0">
              <a:buNone/>
            </a:pPr>
            <a:endParaRPr lang="en-US" sz="1800" dirty="0">
              <a:solidFill>
                <a:srgbClr val="000000"/>
              </a:solidFill>
              <a:latin typeface="+mn-lt"/>
            </a:endParaRPr>
          </a:p>
          <a:p>
            <a:endParaRPr lang="en-US" sz="1600" b="1" dirty="0">
              <a:solidFill>
                <a:srgbClr val="000000"/>
              </a:solidFill>
              <a:latin typeface="+mn-lt"/>
            </a:endParaRPr>
          </a:p>
          <a:p>
            <a:endParaRPr lang="en-US" sz="1600" dirty="0">
              <a:solidFill>
                <a:srgbClr val="000000"/>
              </a:solidFill>
              <a:latin typeface="+mn-lt"/>
            </a:endParaRPr>
          </a:p>
        </p:txBody>
      </p:sp>
      <p:pic>
        <p:nvPicPr>
          <p:cNvPr id="2050" name="Picture 2" descr="Manipulate Icons - Free SVG &amp; PNG ...">
            <a:extLst>
              <a:ext uri="{FF2B5EF4-FFF2-40B4-BE49-F238E27FC236}">
                <a16:creationId xmlns:a16="http://schemas.microsoft.com/office/drawing/2014/main" id="{992A8FCD-C15F-BB51-111A-14754EFE5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9386" y="662287"/>
            <a:ext cx="1036610" cy="11398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vidence Icons - Free SVG &amp; PNG ...">
            <a:extLst>
              <a:ext uri="{FF2B5EF4-FFF2-40B4-BE49-F238E27FC236}">
                <a16:creationId xmlns:a16="http://schemas.microsoft.com/office/drawing/2014/main" id="{BFC0BFFD-33A9-8328-8293-375EE6474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68330">
            <a:off x="5169909" y="1797211"/>
            <a:ext cx="842552" cy="8425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A289F2-AEF8-8E05-C104-80812704412D}"/>
              </a:ext>
            </a:extLst>
          </p:cNvPr>
          <p:cNvSpPr txBox="1"/>
          <p:nvPr/>
        </p:nvSpPr>
        <p:spPr>
          <a:xfrm>
            <a:off x="457200" y="3105011"/>
            <a:ext cx="5615126" cy="646331"/>
          </a:xfrm>
          <a:prstGeom prst="rect">
            <a:avLst/>
          </a:prstGeom>
          <a:noFill/>
        </p:spPr>
        <p:txBody>
          <a:bodyPr wrap="square">
            <a:spAutoFit/>
          </a:bodyPr>
          <a:lstStyle/>
          <a:p>
            <a:r>
              <a:rPr lang="en-US" sz="1800" dirty="0">
                <a:solidFill>
                  <a:srgbClr val="000000"/>
                </a:solidFill>
                <a:latin typeface="+mn-lt"/>
              </a:rPr>
              <a:t>What is the benchmark of protection of a </a:t>
            </a:r>
            <a:r>
              <a:rPr lang="en-US" sz="1800" b="1" dirty="0">
                <a:solidFill>
                  <a:srgbClr val="000000"/>
                </a:solidFill>
                <a:latin typeface="+mn-lt"/>
              </a:rPr>
              <a:t>recipient of a service?</a:t>
            </a:r>
            <a:endParaRPr lang="en-US" sz="1800" dirty="0">
              <a:solidFill>
                <a:srgbClr val="000000"/>
              </a:solidFill>
              <a:latin typeface="+mn-lt"/>
            </a:endParaRPr>
          </a:p>
        </p:txBody>
      </p:sp>
      <p:pic>
        <p:nvPicPr>
          <p:cNvPr id="7" name="Google Shape;379;p48">
            <a:extLst>
              <a:ext uri="{FF2B5EF4-FFF2-40B4-BE49-F238E27FC236}">
                <a16:creationId xmlns:a16="http://schemas.microsoft.com/office/drawing/2014/main" id="{D26EBAC6-04E2-5AF2-EB8C-2EE37A22F3DA}"/>
              </a:ext>
            </a:extLst>
          </p:cNvPr>
          <p:cNvPicPr preferRelativeResize="0"/>
          <p:nvPr/>
        </p:nvPicPr>
        <p:blipFill rotWithShape="1">
          <a:blip r:embed="rId5">
            <a:alphaModFix/>
          </a:blip>
          <a:srcRect l="3612" t="3731" r="72960" b="9553"/>
          <a:stretch/>
        </p:blipFill>
        <p:spPr>
          <a:xfrm>
            <a:off x="6052993" y="2810189"/>
            <a:ext cx="835620" cy="1063853"/>
          </a:xfrm>
          <a:prstGeom prst="rect">
            <a:avLst/>
          </a:prstGeom>
          <a:noFill/>
          <a:ln>
            <a:noFill/>
          </a:ln>
        </p:spPr>
      </p:pic>
      <p:pic>
        <p:nvPicPr>
          <p:cNvPr id="8" name="Google Shape;379;p48">
            <a:extLst>
              <a:ext uri="{FF2B5EF4-FFF2-40B4-BE49-F238E27FC236}">
                <a16:creationId xmlns:a16="http://schemas.microsoft.com/office/drawing/2014/main" id="{2A38D2B4-6A19-7789-314C-EFB1FB0AB77B}"/>
              </a:ext>
            </a:extLst>
          </p:cNvPr>
          <p:cNvPicPr preferRelativeResize="0"/>
          <p:nvPr/>
        </p:nvPicPr>
        <p:blipFill rotWithShape="1">
          <a:blip r:embed="rId5">
            <a:alphaModFix/>
          </a:blip>
          <a:srcRect l="37974" t="3731" r="38768" b="9553"/>
          <a:stretch/>
        </p:blipFill>
        <p:spPr>
          <a:xfrm>
            <a:off x="6816931" y="2807992"/>
            <a:ext cx="835620" cy="1139882"/>
          </a:xfrm>
          <a:prstGeom prst="rect">
            <a:avLst/>
          </a:prstGeom>
          <a:noFill/>
          <a:ln>
            <a:noFill/>
          </a:ln>
        </p:spPr>
      </p:pic>
      <p:sp>
        <p:nvSpPr>
          <p:cNvPr id="10" name="TextBox 9">
            <a:extLst>
              <a:ext uri="{FF2B5EF4-FFF2-40B4-BE49-F238E27FC236}">
                <a16:creationId xmlns:a16="http://schemas.microsoft.com/office/drawing/2014/main" id="{D8D9C5C2-42E1-B44B-CBE7-6ABF02C5671F}"/>
              </a:ext>
            </a:extLst>
          </p:cNvPr>
          <p:cNvSpPr txBox="1"/>
          <p:nvPr/>
        </p:nvSpPr>
        <p:spPr>
          <a:xfrm>
            <a:off x="457200" y="2081343"/>
            <a:ext cx="5727438" cy="646331"/>
          </a:xfrm>
          <a:prstGeom prst="rect">
            <a:avLst/>
          </a:prstGeom>
          <a:noFill/>
        </p:spPr>
        <p:txBody>
          <a:bodyPr wrap="square">
            <a:spAutoFit/>
          </a:bodyPr>
          <a:lstStyle/>
          <a:p>
            <a:r>
              <a:rPr lang="en-US" sz="1800" dirty="0">
                <a:latin typeface="+mn-lt"/>
              </a:rPr>
              <a:t>Is m</a:t>
            </a:r>
            <a:r>
              <a:rPr lang="en-US" sz="1800" dirty="0">
                <a:solidFill>
                  <a:srgbClr val="000000"/>
                </a:solidFill>
                <a:latin typeface="+mn-lt"/>
              </a:rPr>
              <a:t>anipulation </a:t>
            </a:r>
            <a:r>
              <a:rPr lang="en-US" sz="1800" b="1" dirty="0">
                <a:solidFill>
                  <a:srgbClr val="000000"/>
                </a:solidFill>
                <a:latin typeface="+mn-lt"/>
              </a:rPr>
              <a:t>actual</a:t>
            </a:r>
            <a:r>
              <a:rPr lang="en-US" sz="1800" dirty="0">
                <a:solidFill>
                  <a:srgbClr val="000000"/>
                </a:solidFill>
                <a:latin typeface="+mn-lt"/>
              </a:rPr>
              <a:t> </a:t>
            </a:r>
            <a:r>
              <a:rPr lang="en-US" sz="1800" b="1" dirty="0">
                <a:solidFill>
                  <a:srgbClr val="000000"/>
                </a:solidFill>
                <a:latin typeface="+mn-lt"/>
              </a:rPr>
              <a:t>or potential</a:t>
            </a:r>
            <a:r>
              <a:rPr lang="en-US" sz="1800" dirty="0">
                <a:latin typeface="+mn-lt"/>
              </a:rPr>
              <a:t>?</a:t>
            </a:r>
            <a:r>
              <a:rPr lang="en-US" sz="1800" dirty="0">
                <a:solidFill>
                  <a:srgbClr val="000000"/>
                </a:solidFill>
                <a:latin typeface="+mn-lt"/>
              </a:rPr>
              <a:t> </a:t>
            </a:r>
          </a:p>
          <a:p>
            <a:r>
              <a:rPr lang="en-US" sz="1800" dirty="0">
                <a:solidFill>
                  <a:srgbClr val="000000"/>
                </a:solidFill>
                <a:latin typeface="+mn-lt"/>
              </a:rPr>
              <a:t>(proof of deception vs practice likely to have effect) </a:t>
            </a:r>
          </a:p>
        </p:txBody>
      </p:sp>
      <p:sp>
        <p:nvSpPr>
          <p:cNvPr id="11" name="TextBox 10">
            <a:extLst>
              <a:ext uri="{FF2B5EF4-FFF2-40B4-BE49-F238E27FC236}">
                <a16:creationId xmlns:a16="http://schemas.microsoft.com/office/drawing/2014/main" id="{7045D865-D545-8A17-85B2-D40C43D8C74F}"/>
              </a:ext>
            </a:extLst>
          </p:cNvPr>
          <p:cNvSpPr txBox="1"/>
          <p:nvPr/>
        </p:nvSpPr>
        <p:spPr>
          <a:xfrm>
            <a:off x="457200" y="3951396"/>
            <a:ext cx="5727438" cy="646331"/>
          </a:xfrm>
          <a:prstGeom prst="rect">
            <a:avLst/>
          </a:prstGeom>
          <a:noFill/>
        </p:spPr>
        <p:txBody>
          <a:bodyPr wrap="square">
            <a:spAutoFit/>
          </a:bodyPr>
          <a:lstStyle/>
          <a:p>
            <a:r>
              <a:rPr lang="en-US" sz="1800" dirty="0">
                <a:latin typeface="+mn-lt"/>
              </a:rPr>
              <a:t>DSA </a:t>
            </a:r>
            <a:r>
              <a:rPr lang="en-US" sz="1800" b="1" dirty="0">
                <a:latin typeface="+mn-lt"/>
              </a:rPr>
              <a:t>excludes</a:t>
            </a:r>
            <a:r>
              <a:rPr lang="en-US" sz="1800" dirty="0">
                <a:latin typeface="+mn-lt"/>
              </a:rPr>
              <a:t> practices scoped under the </a:t>
            </a:r>
            <a:r>
              <a:rPr lang="en-US" sz="1800" b="1" dirty="0">
                <a:latin typeface="+mn-lt"/>
              </a:rPr>
              <a:t>UCPD</a:t>
            </a:r>
            <a:r>
              <a:rPr lang="en-US" sz="1800" dirty="0">
                <a:latin typeface="+mn-lt"/>
              </a:rPr>
              <a:t>, but what are the boundaries between UCPD and DSA?</a:t>
            </a:r>
            <a:endParaRPr lang="en-US" sz="1800" dirty="0">
              <a:solidFill>
                <a:srgbClr val="000000"/>
              </a:solidFill>
              <a:latin typeface="+mn-lt"/>
            </a:endParaRPr>
          </a:p>
        </p:txBody>
      </p:sp>
      <p:pic>
        <p:nvPicPr>
          <p:cNvPr id="12" name="Google Shape;418;p52">
            <a:extLst>
              <a:ext uri="{FF2B5EF4-FFF2-40B4-BE49-F238E27FC236}">
                <a16:creationId xmlns:a16="http://schemas.microsoft.com/office/drawing/2014/main" id="{E73DA735-F6C1-C7A7-C771-AE7D46858749}"/>
              </a:ext>
            </a:extLst>
          </p:cNvPr>
          <p:cNvPicPr preferRelativeResize="0"/>
          <p:nvPr/>
        </p:nvPicPr>
        <p:blipFill rotWithShape="1">
          <a:blip r:embed="rId6">
            <a:alphaModFix/>
          </a:blip>
          <a:srcRect l="17838" t="13456" r="17877" b="14387"/>
          <a:stretch/>
        </p:blipFill>
        <p:spPr>
          <a:xfrm>
            <a:off x="6242392" y="3991067"/>
            <a:ext cx="1149078" cy="722275"/>
          </a:xfrm>
          <a:prstGeom prst="rect">
            <a:avLst/>
          </a:prstGeom>
          <a:noFill/>
          <a:ln>
            <a:noFill/>
          </a:ln>
        </p:spPr>
      </p:pic>
      <p:pic>
        <p:nvPicPr>
          <p:cNvPr id="13" name="Google Shape;298;p43">
            <a:extLst>
              <a:ext uri="{FF2B5EF4-FFF2-40B4-BE49-F238E27FC236}">
                <a16:creationId xmlns:a16="http://schemas.microsoft.com/office/drawing/2014/main" id="{67876387-6170-0F22-B4E1-12328B5ABB80}"/>
              </a:ext>
            </a:extLst>
          </p:cNvPr>
          <p:cNvPicPr preferRelativeResize="0"/>
          <p:nvPr/>
        </p:nvPicPr>
        <p:blipFill rotWithShape="1">
          <a:blip r:embed="rId7">
            <a:alphaModFix/>
          </a:blip>
          <a:srcRect/>
          <a:stretch/>
        </p:blipFill>
        <p:spPr>
          <a:xfrm>
            <a:off x="8686799" y="48084"/>
            <a:ext cx="371139" cy="443694"/>
          </a:xfrm>
          <a:prstGeom prst="rect">
            <a:avLst/>
          </a:prstGeom>
          <a:noFill/>
          <a:ln>
            <a:noFill/>
          </a:ln>
        </p:spPr>
      </p:pic>
    </p:spTree>
    <p:extLst>
      <p:ext uri="{BB962C8B-B14F-4D97-AF65-F5344CB8AC3E}">
        <p14:creationId xmlns:p14="http://schemas.microsoft.com/office/powerpoint/2010/main" val="12526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4F323-DB30-F124-7033-AC9466871301}"/>
              </a:ext>
            </a:extLst>
          </p:cNvPr>
          <p:cNvSpPr>
            <a:spLocks noGrp="1"/>
          </p:cNvSpPr>
          <p:nvPr>
            <p:ph type="title"/>
          </p:nvPr>
        </p:nvSpPr>
        <p:spPr/>
        <p:txBody>
          <a:bodyPr>
            <a:normAutofit/>
          </a:bodyPr>
          <a:lstStyle/>
          <a:p>
            <a:r>
              <a:rPr lang="en-US" dirty="0">
                <a:solidFill>
                  <a:schemeClr val="accent5">
                    <a:lumMod val="75000"/>
                  </a:schemeClr>
                </a:solidFill>
                <a:latin typeface="+mj-lt"/>
              </a:rPr>
              <a:t>VZBV audited </a:t>
            </a:r>
            <a:r>
              <a:rPr lang="en-US" dirty="0">
                <a:latin typeface="+mj-lt"/>
              </a:rPr>
              <a:t>platforms </a:t>
            </a:r>
            <a:r>
              <a:rPr lang="en-US" dirty="0">
                <a:solidFill>
                  <a:schemeClr val="accent5">
                    <a:lumMod val="75000"/>
                  </a:schemeClr>
                </a:solidFill>
                <a:latin typeface="+mj-lt"/>
              </a:rPr>
              <a:t>under Article 25</a:t>
            </a:r>
            <a:endParaRPr lang="nl-NL" dirty="0">
              <a:latin typeface="+mj-lt"/>
            </a:endParaRPr>
          </a:p>
        </p:txBody>
      </p:sp>
      <p:sp>
        <p:nvSpPr>
          <p:cNvPr id="3" name="Text Placeholder 2">
            <a:extLst>
              <a:ext uri="{FF2B5EF4-FFF2-40B4-BE49-F238E27FC236}">
                <a16:creationId xmlns:a16="http://schemas.microsoft.com/office/drawing/2014/main" id="{5C9B9AE4-43DE-8E79-1EFF-D78AE0CF1200}"/>
              </a:ext>
            </a:extLst>
          </p:cNvPr>
          <p:cNvSpPr>
            <a:spLocks noGrp="1"/>
          </p:cNvSpPr>
          <p:nvPr>
            <p:ph type="body" sz="quarter" idx="10"/>
          </p:nvPr>
        </p:nvSpPr>
        <p:spPr>
          <a:xfrm>
            <a:off x="457200" y="868937"/>
            <a:ext cx="4885981" cy="3647979"/>
          </a:xfrm>
        </p:spPr>
        <p:txBody>
          <a:bodyPr>
            <a:normAutofit fontScale="92500" lnSpcReduction="20000"/>
          </a:bodyPr>
          <a:lstStyle/>
          <a:p>
            <a:r>
              <a:rPr lang="de-DE" dirty="0">
                <a:latin typeface="+mn-lt"/>
              </a:rPr>
              <a:t>Fed. German </a:t>
            </a:r>
            <a:r>
              <a:rPr lang="de-DE" dirty="0" err="1">
                <a:latin typeface="+mn-lt"/>
              </a:rPr>
              <a:t>Cons</a:t>
            </a:r>
            <a:r>
              <a:rPr lang="de-DE" dirty="0">
                <a:latin typeface="+mn-lt"/>
              </a:rPr>
              <a:t>. Org. </a:t>
            </a:r>
            <a:r>
              <a:rPr lang="de-DE" dirty="0" err="1">
                <a:latin typeface="+mn-lt"/>
              </a:rPr>
              <a:t>audited</a:t>
            </a:r>
            <a:r>
              <a:rPr lang="de-DE" dirty="0">
                <a:latin typeface="+mn-lt"/>
              </a:rPr>
              <a:t> </a:t>
            </a:r>
            <a:r>
              <a:rPr lang="en-US" dirty="0">
                <a:latin typeface="+mn-lt"/>
              </a:rPr>
              <a:t>12 online platform practices under the DSA</a:t>
            </a:r>
          </a:p>
          <a:p>
            <a:r>
              <a:rPr lang="en-US" dirty="0">
                <a:latin typeface="+mn-lt"/>
              </a:rPr>
              <a:t>Amazon, Booking.com, Google Shopping, YouTube do not comply with DP ban </a:t>
            </a:r>
          </a:p>
          <a:p>
            <a:pPr lvl="1"/>
            <a:r>
              <a:rPr lang="en-US" dirty="0">
                <a:latin typeface="+mn-lt"/>
              </a:rPr>
              <a:t>Highlighted buttons related to </a:t>
            </a:r>
            <a:r>
              <a:rPr lang="en-US">
                <a:latin typeface="+mn-lt"/>
              </a:rPr>
              <a:t>paid subscriptions</a:t>
            </a:r>
            <a:endParaRPr lang="en-US" dirty="0">
              <a:latin typeface="+mn-lt"/>
            </a:endParaRPr>
          </a:p>
          <a:p>
            <a:pPr lvl="1"/>
            <a:r>
              <a:rPr lang="en-US" dirty="0">
                <a:latin typeface="+mn-lt"/>
              </a:rPr>
              <a:t>more difficult to end a service or delete an account than to register for a service or set up an account</a:t>
            </a:r>
          </a:p>
          <a:p>
            <a:pPr lvl="1"/>
            <a:r>
              <a:rPr lang="en-US" dirty="0">
                <a:latin typeface="+mn-lt"/>
              </a:rPr>
              <a:t>nagging </a:t>
            </a:r>
          </a:p>
          <a:p>
            <a:pPr lvl="1"/>
            <a:r>
              <a:rPr lang="en-US" dirty="0">
                <a:latin typeface="+mn-lt"/>
              </a:rPr>
              <a:t>default settings… </a:t>
            </a:r>
          </a:p>
          <a:p>
            <a:r>
              <a:rPr lang="en-US" dirty="0">
                <a:latin typeface="+mn-lt"/>
              </a:rPr>
              <a:t>How the practices differ from the ones already covered by UCPD?</a:t>
            </a:r>
          </a:p>
          <a:p>
            <a:endParaRPr lang="en-US" dirty="0">
              <a:latin typeface="+mn-lt"/>
            </a:endParaRPr>
          </a:p>
          <a:p>
            <a:endParaRPr lang="en-US" dirty="0">
              <a:latin typeface="+mn-lt"/>
            </a:endParaRPr>
          </a:p>
        </p:txBody>
      </p:sp>
      <p:pic>
        <p:nvPicPr>
          <p:cNvPr id="4" name="Picture 3">
            <a:extLst>
              <a:ext uri="{FF2B5EF4-FFF2-40B4-BE49-F238E27FC236}">
                <a16:creationId xmlns:a16="http://schemas.microsoft.com/office/drawing/2014/main" id="{E5787C32-CC25-88AD-E646-972D731D92C4}"/>
              </a:ext>
            </a:extLst>
          </p:cNvPr>
          <p:cNvPicPr>
            <a:picLocks noChangeAspect="1"/>
          </p:cNvPicPr>
          <p:nvPr/>
        </p:nvPicPr>
        <p:blipFill rotWithShape="1">
          <a:blip r:embed="rId3"/>
          <a:srcRect l="36484" t="49328" r="18630" b="3760"/>
          <a:stretch/>
        </p:blipFill>
        <p:spPr>
          <a:xfrm>
            <a:off x="5343181" y="868937"/>
            <a:ext cx="3672408" cy="3173751"/>
          </a:xfrm>
          <a:prstGeom prst="rect">
            <a:avLst/>
          </a:prstGeom>
          <a:ln>
            <a:solidFill>
              <a:schemeClr val="tx1"/>
            </a:solidFill>
          </a:ln>
        </p:spPr>
      </p:pic>
      <p:sp>
        <p:nvSpPr>
          <p:cNvPr id="6" name="TextBox 5">
            <a:extLst>
              <a:ext uri="{FF2B5EF4-FFF2-40B4-BE49-F238E27FC236}">
                <a16:creationId xmlns:a16="http://schemas.microsoft.com/office/drawing/2014/main" id="{0ABCB344-12F8-CC5B-F0D1-093DD17AF930}"/>
              </a:ext>
            </a:extLst>
          </p:cNvPr>
          <p:cNvSpPr txBox="1"/>
          <p:nvPr/>
        </p:nvSpPr>
        <p:spPr>
          <a:xfrm>
            <a:off x="-1197" y="4835723"/>
            <a:ext cx="9015589" cy="307777"/>
          </a:xfrm>
          <a:prstGeom prst="rect">
            <a:avLst/>
          </a:prstGeom>
          <a:noFill/>
        </p:spPr>
        <p:txBody>
          <a:bodyPr wrap="square">
            <a:spAutoFit/>
          </a:bodyPr>
          <a:lstStyle/>
          <a:p>
            <a:r>
              <a:rPr lang="nl-NL" sz="1400" u="sng" dirty="0">
                <a:solidFill>
                  <a:srgbClr val="0563C1"/>
                </a:solidFill>
                <a:latin typeface="+mn-lt"/>
                <a:cs typeface="Calibri" panose="020F0502020204030204" pitchFamily="34" charset="0"/>
              </a:rPr>
              <a:t>https://www.vzbv.de/en/100-days-digital-services-act-consumer-protection-online-platforms-still-insufficient</a:t>
            </a:r>
          </a:p>
        </p:txBody>
      </p:sp>
      <p:pic>
        <p:nvPicPr>
          <p:cNvPr id="7" name="Google Shape;298;p43">
            <a:extLst>
              <a:ext uri="{FF2B5EF4-FFF2-40B4-BE49-F238E27FC236}">
                <a16:creationId xmlns:a16="http://schemas.microsoft.com/office/drawing/2014/main" id="{37BC7D8D-8EE7-0C31-3D9E-6AACC55AC4E6}"/>
              </a:ext>
            </a:extLst>
          </p:cNvPr>
          <p:cNvPicPr preferRelativeResize="0"/>
          <p:nvPr/>
        </p:nvPicPr>
        <p:blipFill rotWithShape="1">
          <a:blip r:embed="rId4">
            <a:alphaModFix/>
          </a:blip>
          <a:srcRect/>
          <a:stretch/>
        </p:blipFill>
        <p:spPr>
          <a:xfrm>
            <a:off x="8686799" y="48084"/>
            <a:ext cx="371139" cy="443694"/>
          </a:xfrm>
          <a:prstGeom prst="rect">
            <a:avLst/>
          </a:prstGeom>
          <a:noFill/>
          <a:ln>
            <a:noFill/>
          </a:ln>
        </p:spPr>
      </p:pic>
    </p:spTree>
    <p:extLst>
      <p:ext uri="{BB962C8B-B14F-4D97-AF65-F5344CB8AC3E}">
        <p14:creationId xmlns:p14="http://schemas.microsoft.com/office/powerpoint/2010/main" val="324448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0AD0-8F2E-5C1D-E1AF-E7A975824F5B}"/>
              </a:ext>
            </a:extLst>
          </p:cNvPr>
          <p:cNvSpPr>
            <a:spLocks noGrp="1"/>
          </p:cNvSpPr>
          <p:nvPr>
            <p:ph type="title"/>
          </p:nvPr>
        </p:nvSpPr>
        <p:spPr/>
        <p:txBody>
          <a:bodyPr/>
          <a:lstStyle/>
          <a:p>
            <a:r>
              <a:rPr lang="en-US" dirty="0"/>
              <a:t>Types of regulation for dark patterns</a:t>
            </a:r>
            <a:endParaRPr lang="nl-NL" dirty="0"/>
          </a:p>
        </p:txBody>
      </p:sp>
      <p:sp>
        <p:nvSpPr>
          <p:cNvPr id="3" name="Text Placeholder 2">
            <a:extLst>
              <a:ext uri="{FF2B5EF4-FFF2-40B4-BE49-F238E27FC236}">
                <a16:creationId xmlns:a16="http://schemas.microsoft.com/office/drawing/2014/main" id="{4646C362-65F7-CD69-DC7F-AF80294BB410}"/>
              </a:ext>
            </a:extLst>
          </p:cNvPr>
          <p:cNvSpPr>
            <a:spLocks noGrp="1"/>
          </p:cNvSpPr>
          <p:nvPr>
            <p:ph type="body" sz="quarter" idx="10"/>
          </p:nvPr>
        </p:nvSpPr>
        <p:spPr/>
        <p:txBody>
          <a:bodyPr/>
          <a:lstStyle/>
          <a:p>
            <a:r>
              <a:rPr lang="en-US" b="1" dirty="0"/>
              <a:t>Regulation by enforcement (GDPR, UCPD)</a:t>
            </a:r>
          </a:p>
          <a:p>
            <a:pPr lvl="1"/>
            <a:r>
              <a:rPr lang="en-US" dirty="0"/>
              <a:t>Decisions: most of them on consent </a:t>
            </a:r>
          </a:p>
          <a:p>
            <a:r>
              <a:rPr lang="en-US" b="1" dirty="0"/>
              <a:t>Regulation by binding law</a:t>
            </a:r>
          </a:p>
          <a:p>
            <a:pPr lvl="1"/>
            <a:r>
              <a:rPr lang="en-US" dirty="0"/>
              <a:t>New laws prohibit dark patterns</a:t>
            </a:r>
          </a:p>
          <a:p>
            <a:r>
              <a:rPr lang="en-US" b="1" dirty="0"/>
              <a:t>Regulation through soft law</a:t>
            </a:r>
          </a:p>
          <a:p>
            <a:pPr lvl="1"/>
            <a:r>
              <a:rPr lang="en-US" dirty="0"/>
              <a:t>DPA guidelines for consent</a:t>
            </a:r>
          </a:p>
          <a:p>
            <a:r>
              <a:rPr lang="en-US" b="1" dirty="0"/>
              <a:t>Regulation by technical tools  </a:t>
            </a:r>
          </a:p>
          <a:p>
            <a:pPr lvl="1"/>
            <a:r>
              <a:rPr lang="en-US" dirty="0"/>
              <a:t>consent </a:t>
            </a:r>
            <a:r>
              <a:rPr lang="en-US" dirty="0" err="1"/>
              <a:t>automatisation</a:t>
            </a:r>
            <a:endParaRPr lang="en-US" dirty="0"/>
          </a:p>
        </p:txBody>
      </p:sp>
    </p:spTree>
    <p:extLst>
      <p:ext uri="{BB962C8B-B14F-4D97-AF65-F5344CB8AC3E}">
        <p14:creationId xmlns:p14="http://schemas.microsoft.com/office/powerpoint/2010/main" val="2109225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FC90-A3CC-A68F-66AE-4FE3E0A9D86D}"/>
              </a:ext>
            </a:extLst>
          </p:cNvPr>
          <p:cNvSpPr>
            <a:spLocks noGrp="1"/>
          </p:cNvSpPr>
          <p:nvPr>
            <p:ph type="title"/>
          </p:nvPr>
        </p:nvSpPr>
        <p:spPr>
          <a:xfrm>
            <a:off x="777711" y="1682069"/>
            <a:ext cx="8098796" cy="594365"/>
          </a:xfrm>
        </p:spPr>
        <p:txBody>
          <a:bodyPr>
            <a:normAutofit fontScale="90000"/>
          </a:bodyPr>
          <a:lstStyle/>
          <a:p>
            <a:pPr algn="ctr"/>
            <a:r>
              <a:rPr lang="en-US" dirty="0"/>
              <a:t>Are DPA guidelines effective to regulate dark patterns? </a:t>
            </a:r>
            <a:br>
              <a:rPr lang="nl-NL" dirty="0"/>
            </a:br>
            <a:endParaRPr lang="nl-NL" dirty="0"/>
          </a:p>
        </p:txBody>
      </p:sp>
      <p:pic>
        <p:nvPicPr>
          <p:cNvPr id="6" name="Google Shape;361;p48">
            <a:extLst>
              <a:ext uri="{FF2B5EF4-FFF2-40B4-BE49-F238E27FC236}">
                <a16:creationId xmlns:a16="http://schemas.microsoft.com/office/drawing/2014/main" id="{EF198F6D-D493-7513-134F-978B4709FAA8}"/>
              </a:ext>
            </a:extLst>
          </p:cNvPr>
          <p:cNvPicPr preferRelativeResize="0"/>
          <p:nvPr/>
        </p:nvPicPr>
        <p:blipFill rotWithShape="1">
          <a:blip r:embed="rId2">
            <a:alphaModFix/>
          </a:blip>
          <a:srcRect/>
          <a:stretch/>
        </p:blipFill>
        <p:spPr>
          <a:xfrm>
            <a:off x="8698644" y="39744"/>
            <a:ext cx="412708" cy="515782"/>
          </a:xfrm>
          <a:prstGeom prst="rect">
            <a:avLst/>
          </a:prstGeom>
          <a:noFill/>
          <a:ln>
            <a:noFill/>
          </a:ln>
        </p:spPr>
      </p:pic>
    </p:spTree>
    <p:extLst>
      <p:ext uri="{BB962C8B-B14F-4D97-AF65-F5344CB8AC3E}">
        <p14:creationId xmlns:p14="http://schemas.microsoft.com/office/powerpoint/2010/main" val="2263324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CD298-7326-1EFC-DE06-234D8D7C513A}"/>
              </a:ext>
            </a:extLst>
          </p:cNvPr>
          <p:cNvSpPr>
            <a:spLocks noGrp="1"/>
          </p:cNvSpPr>
          <p:nvPr>
            <p:ph type="title"/>
          </p:nvPr>
        </p:nvSpPr>
        <p:spPr/>
        <p:txBody>
          <a:bodyPr/>
          <a:lstStyle/>
          <a:p>
            <a:r>
              <a:rPr lang="en-US" dirty="0"/>
              <a:t>Let’s take one website</a:t>
            </a:r>
          </a:p>
        </p:txBody>
      </p:sp>
      <p:sp>
        <p:nvSpPr>
          <p:cNvPr id="3" name="Text Placeholder 2">
            <a:extLst>
              <a:ext uri="{FF2B5EF4-FFF2-40B4-BE49-F238E27FC236}">
                <a16:creationId xmlns:a16="http://schemas.microsoft.com/office/drawing/2014/main" id="{88A01DDF-3EE5-756C-9733-26CAD95FE137}"/>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036A42D6-2A97-8B49-3601-8400DC78BF28}"/>
              </a:ext>
            </a:extLst>
          </p:cNvPr>
          <p:cNvPicPr>
            <a:picLocks noChangeAspect="1"/>
          </p:cNvPicPr>
          <p:nvPr/>
        </p:nvPicPr>
        <p:blipFill>
          <a:blip r:embed="rId2"/>
          <a:stretch>
            <a:fillRect/>
          </a:stretch>
        </p:blipFill>
        <p:spPr>
          <a:xfrm>
            <a:off x="1555238" y="868937"/>
            <a:ext cx="6033523" cy="4018083"/>
          </a:xfrm>
          <a:prstGeom prst="rect">
            <a:avLst/>
          </a:prstGeom>
          <a:ln>
            <a:noFill/>
          </a:ln>
          <a:effectLst>
            <a:outerShdw blurRad="292100" dist="139700" dir="2700000" algn="tl" rotWithShape="0">
              <a:srgbClr val="333333">
                <a:alpha val="65000"/>
              </a:srgbClr>
            </a:outerShdw>
          </a:effectLst>
        </p:spPr>
      </p:pic>
      <p:pic>
        <p:nvPicPr>
          <p:cNvPr id="5" name="Google Shape;361;p48">
            <a:extLst>
              <a:ext uri="{FF2B5EF4-FFF2-40B4-BE49-F238E27FC236}">
                <a16:creationId xmlns:a16="http://schemas.microsoft.com/office/drawing/2014/main" id="{4236AF2C-95F5-FA92-78A6-151C896B24A2}"/>
              </a:ext>
            </a:extLst>
          </p:cNvPr>
          <p:cNvPicPr preferRelativeResize="0"/>
          <p:nvPr/>
        </p:nvPicPr>
        <p:blipFill rotWithShape="1">
          <a:blip r:embed="rId3">
            <a:alphaModFix/>
          </a:blip>
          <a:srcRect/>
          <a:stretch/>
        </p:blipFill>
        <p:spPr>
          <a:xfrm>
            <a:off x="8698644" y="39744"/>
            <a:ext cx="412708" cy="515782"/>
          </a:xfrm>
          <a:prstGeom prst="rect">
            <a:avLst/>
          </a:prstGeom>
          <a:noFill/>
          <a:ln>
            <a:noFill/>
          </a:ln>
        </p:spPr>
      </p:pic>
    </p:spTree>
    <p:extLst>
      <p:ext uri="{BB962C8B-B14F-4D97-AF65-F5344CB8AC3E}">
        <p14:creationId xmlns:p14="http://schemas.microsoft.com/office/powerpoint/2010/main" val="888444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5B772-1E71-8645-6542-0C9315C6552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0FD2276-4EF9-FDF4-E4E9-40A0EA7A7526}"/>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6D283EE6-8864-6CA1-6A06-E8CBD3F17AF6}"/>
              </a:ext>
            </a:extLst>
          </p:cNvPr>
          <p:cNvPicPr>
            <a:picLocks noChangeAspect="1"/>
          </p:cNvPicPr>
          <p:nvPr/>
        </p:nvPicPr>
        <p:blipFill>
          <a:blip r:embed="rId2"/>
          <a:stretch>
            <a:fillRect/>
          </a:stretch>
        </p:blipFill>
        <p:spPr>
          <a:xfrm>
            <a:off x="-144016" y="-308570"/>
            <a:ext cx="9324528" cy="5827830"/>
          </a:xfrm>
          <a:prstGeom prst="rect">
            <a:avLst/>
          </a:prstGeom>
        </p:spPr>
      </p:pic>
      <p:pic>
        <p:nvPicPr>
          <p:cNvPr id="5" name="Image" descr="Image">
            <a:extLst>
              <a:ext uri="{FF2B5EF4-FFF2-40B4-BE49-F238E27FC236}">
                <a16:creationId xmlns:a16="http://schemas.microsoft.com/office/drawing/2014/main" id="{5F84EA11-5B95-1F3B-A116-22809BBD03E7}"/>
              </a:ext>
            </a:extLst>
          </p:cNvPr>
          <p:cNvPicPr>
            <a:picLocks noChangeAspect="1"/>
          </p:cNvPicPr>
          <p:nvPr/>
        </p:nvPicPr>
        <p:blipFill>
          <a:blip r:embed="rId3"/>
          <a:stretch>
            <a:fillRect/>
          </a:stretch>
        </p:blipFill>
        <p:spPr>
          <a:xfrm rot="21180000">
            <a:off x="5177381" y="10723"/>
            <a:ext cx="2927252" cy="3915875"/>
          </a:xfrm>
          <a:prstGeom prst="rect">
            <a:avLst/>
          </a:prstGeom>
          <a:ln w="12700">
            <a:solidFill>
              <a:srgbClr val="000000"/>
            </a:solidFill>
            <a:miter lim="400000"/>
          </a:ln>
        </p:spPr>
      </p:pic>
      <p:pic>
        <p:nvPicPr>
          <p:cNvPr id="6" name="Image" descr="Image">
            <a:extLst>
              <a:ext uri="{FF2B5EF4-FFF2-40B4-BE49-F238E27FC236}">
                <a16:creationId xmlns:a16="http://schemas.microsoft.com/office/drawing/2014/main" id="{293343A7-B996-BC01-C473-2DC969B8BBD3}"/>
              </a:ext>
            </a:extLst>
          </p:cNvPr>
          <p:cNvPicPr>
            <a:picLocks noChangeAspect="1"/>
          </p:cNvPicPr>
          <p:nvPr/>
        </p:nvPicPr>
        <p:blipFill>
          <a:blip r:embed="rId4"/>
          <a:stretch>
            <a:fillRect/>
          </a:stretch>
        </p:blipFill>
        <p:spPr>
          <a:xfrm rot="480000">
            <a:off x="6107830" y="28239"/>
            <a:ext cx="2923687" cy="3497848"/>
          </a:xfrm>
          <a:prstGeom prst="rect">
            <a:avLst/>
          </a:prstGeom>
          <a:ln w="12700">
            <a:solidFill>
              <a:srgbClr val="000000"/>
            </a:solidFill>
            <a:miter lim="400000"/>
          </a:ln>
        </p:spPr>
      </p:pic>
      <p:pic>
        <p:nvPicPr>
          <p:cNvPr id="7" name="Image" descr="Image">
            <a:extLst>
              <a:ext uri="{FF2B5EF4-FFF2-40B4-BE49-F238E27FC236}">
                <a16:creationId xmlns:a16="http://schemas.microsoft.com/office/drawing/2014/main" id="{96CDBFE0-2434-09AC-9DB1-05E69B457021}"/>
              </a:ext>
            </a:extLst>
          </p:cNvPr>
          <p:cNvPicPr>
            <a:picLocks noChangeAspect="1"/>
          </p:cNvPicPr>
          <p:nvPr/>
        </p:nvPicPr>
        <p:blipFill>
          <a:blip r:embed="rId5"/>
          <a:stretch>
            <a:fillRect/>
          </a:stretch>
        </p:blipFill>
        <p:spPr>
          <a:xfrm rot="21360000">
            <a:off x="5288114" y="392940"/>
            <a:ext cx="3201408" cy="3966963"/>
          </a:xfrm>
          <a:prstGeom prst="rect">
            <a:avLst/>
          </a:prstGeom>
          <a:ln w="12700">
            <a:solidFill>
              <a:srgbClr val="000000"/>
            </a:solidFill>
            <a:miter lim="400000"/>
          </a:ln>
        </p:spPr>
      </p:pic>
      <p:pic>
        <p:nvPicPr>
          <p:cNvPr id="8" name="Image" descr="Image">
            <a:extLst>
              <a:ext uri="{FF2B5EF4-FFF2-40B4-BE49-F238E27FC236}">
                <a16:creationId xmlns:a16="http://schemas.microsoft.com/office/drawing/2014/main" id="{C52C9EF6-B8AB-BC69-E266-6E88111D8108}"/>
              </a:ext>
            </a:extLst>
          </p:cNvPr>
          <p:cNvPicPr>
            <a:picLocks noChangeAspect="1"/>
          </p:cNvPicPr>
          <p:nvPr/>
        </p:nvPicPr>
        <p:blipFill>
          <a:blip r:embed="rId6"/>
          <a:stretch>
            <a:fillRect/>
          </a:stretch>
        </p:blipFill>
        <p:spPr>
          <a:xfrm rot="180000">
            <a:off x="6331998" y="845234"/>
            <a:ext cx="2666849" cy="3391007"/>
          </a:xfrm>
          <a:prstGeom prst="rect">
            <a:avLst/>
          </a:prstGeom>
          <a:ln w="12700">
            <a:solidFill>
              <a:srgbClr val="000000"/>
            </a:solidFill>
            <a:miter lim="400000"/>
          </a:ln>
        </p:spPr>
      </p:pic>
      <p:pic>
        <p:nvPicPr>
          <p:cNvPr id="9" name="Image" descr="Image">
            <a:extLst>
              <a:ext uri="{FF2B5EF4-FFF2-40B4-BE49-F238E27FC236}">
                <a16:creationId xmlns:a16="http://schemas.microsoft.com/office/drawing/2014/main" id="{F1ACFA2A-5B21-F551-C105-9110B1DEFA58}"/>
              </a:ext>
            </a:extLst>
          </p:cNvPr>
          <p:cNvPicPr>
            <a:picLocks noChangeAspect="1"/>
          </p:cNvPicPr>
          <p:nvPr/>
        </p:nvPicPr>
        <p:blipFill>
          <a:blip r:embed="rId7"/>
          <a:stretch>
            <a:fillRect/>
          </a:stretch>
        </p:blipFill>
        <p:spPr>
          <a:xfrm rot="21240000">
            <a:off x="5195910" y="1036823"/>
            <a:ext cx="2591486" cy="3342947"/>
          </a:xfrm>
          <a:prstGeom prst="rect">
            <a:avLst/>
          </a:prstGeom>
          <a:ln w="12700">
            <a:solidFill>
              <a:srgbClr val="000000"/>
            </a:solidFill>
            <a:miter lim="400000"/>
          </a:ln>
        </p:spPr>
      </p:pic>
      <p:pic>
        <p:nvPicPr>
          <p:cNvPr id="10" name="Image" descr="Image">
            <a:extLst>
              <a:ext uri="{FF2B5EF4-FFF2-40B4-BE49-F238E27FC236}">
                <a16:creationId xmlns:a16="http://schemas.microsoft.com/office/drawing/2014/main" id="{A8A6B87A-CC03-E9FC-0B8F-F58B955F981E}"/>
              </a:ext>
            </a:extLst>
          </p:cNvPr>
          <p:cNvPicPr>
            <a:picLocks noChangeAspect="1"/>
          </p:cNvPicPr>
          <p:nvPr/>
        </p:nvPicPr>
        <p:blipFill>
          <a:blip r:embed="rId8"/>
          <a:stretch>
            <a:fillRect/>
          </a:stretch>
        </p:blipFill>
        <p:spPr>
          <a:xfrm rot="240000">
            <a:off x="6283574" y="1505786"/>
            <a:ext cx="2763695" cy="3150174"/>
          </a:xfrm>
          <a:prstGeom prst="rect">
            <a:avLst/>
          </a:prstGeom>
          <a:ln w="12700">
            <a:solidFill>
              <a:srgbClr val="000000"/>
            </a:solidFill>
            <a:miter lim="400000"/>
          </a:ln>
        </p:spPr>
      </p:pic>
      <p:pic>
        <p:nvPicPr>
          <p:cNvPr id="11" name="Image" descr="Image">
            <a:extLst>
              <a:ext uri="{FF2B5EF4-FFF2-40B4-BE49-F238E27FC236}">
                <a16:creationId xmlns:a16="http://schemas.microsoft.com/office/drawing/2014/main" id="{36532400-DCA6-8F42-FB8B-57B40E70AA55}"/>
              </a:ext>
            </a:extLst>
          </p:cNvPr>
          <p:cNvPicPr>
            <a:picLocks noChangeAspect="1"/>
          </p:cNvPicPr>
          <p:nvPr/>
        </p:nvPicPr>
        <p:blipFill>
          <a:blip r:embed="rId9"/>
          <a:stretch>
            <a:fillRect/>
          </a:stretch>
        </p:blipFill>
        <p:spPr>
          <a:xfrm rot="21540000">
            <a:off x="5112854" y="1950826"/>
            <a:ext cx="2528799" cy="3222844"/>
          </a:xfrm>
          <a:prstGeom prst="rect">
            <a:avLst/>
          </a:prstGeom>
          <a:ln w="12700">
            <a:solidFill>
              <a:srgbClr val="000000"/>
            </a:solidFill>
            <a:miter lim="400000"/>
          </a:ln>
        </p:spPr>
      </p:pic>
      <p:pic>
        <p:nvPicPr>
          <p:cNvPr id="12" name="Google Shape;361;p48">
            <a:extLst>
              <a:ext uri="{FF2B5EF4-FFF2-40B4-BE49-F238E27FC236}">
                <a16:creationId xmlns:a16="http://schemas.microsoft.com/office/drawing/2014/main" id="{976B6BE3-D22C-DBEF-3CFA-0787D8FC6448}"/>
              </a:ext>
            </a:extLst>
          </p:cNvPr>
          <p:cNvPicPr preferRelativeResize="0"/>
          <p:nvPr/>
        </p:nvPicPr>
        <p:blipFill rotWithShape="1">
          <a:blip r:embed="rId10">
            <a:alphaModFix/>
          </a:blip>
          <a:srcRect/>
          <a:stretch/>
        </p:blipFill>
        <p:spPr>
          <a:xfrm>
            <a:off x="8698644" y="39744"/>
            <a:ext cx="412708" cy="515782"/>
          </a:xfrm>
          <a:prstGeom prst="rect">
            <a:avLst/>
          </a:prstGeom>
          <a:noFill/>
          <a:ln>
            <a:noFill/>
          </a:ln>
        </p:spPr>
      </p:pic>
    </p:spTree>
    <p:extLst>
      <p:ext uri="{BB962C8B-B14F-4D97-AF65-F5344CB8AC3E}">
        <p14:creationId xmlns:p14="http://schemas.microsoft.com/office/powerpoint/2010/main" val="313808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withEffect">
                                  <p:stCondLst>
                                    <p:cond delay="0"/>
                                  </p:stCondLst>
                                  <p:iterate>
                                    <p:tmAbs val="0"/>
                                  </p:iterate>
                                  <p:childTnLst>
                                    <p:set>
                                      <p:cBhvr>
                                        <p:cTn id="6" fill="hold"/>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fill="hold" grpId="0" nodeType="afterEffect">
                                  <p:stCondLst>
                                    <p:cond delay="0"/>
                                  </p:stCondLst>
                                  <p:iterate>
                                    <p:tmAbs val="0"/>
                                  </p:iterate>
                                  <p:childTnLst>
                                    <p:set>
                                      <p:cBhvr>
                                        <p:cTn id="10" fill="hold"/>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fill="hold" grpId="0" nodeType="afterEffect">
                                  <p:stCondLst>
                                    <p:cond delay="0"/>
                                  </p:stCondLst>
                                  <p:iterate>
                                    <p:tmAbs val="0"/>
                                  </p:iterate>
                                  <p:childTnLst>
                                    <p:set>
                                      <p:cBhvr>
                                        <p:cTn id="14" fill="hold"/>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3000"/>
                            </p:stCondLst>
                            <p:childTnLst>
                              <p:par>
                                <p:cTn id="17" presetID="10" presetClass="entr" fill="hold" grpId="0" nodeType="afterEffect">
                                  <p:stCondLst>
                                    <p:cond delay="0"/>
                                  </p:stCondLst>
                                  <p:iterate>
                                    <p:tmAbs val="0"/>
                                  </p:iterate>
                                  <p:childTnLst>
                                    <p:set>
                                      <p:cBhvr>
                                        <p:cTn id="18" fill="hold"/>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4000"/>
                            </p:stCondLst>
                            <p:childTnLst>
                              <p:par>
                                <p:cTn id="21" presetID="10" presetClass="entr" fill="hold" grpId="0" nodeType="afterEffect">
                                  <p:stCondLst>
                                    <p:cond delay="0"/>
                                  </p:stCondLst>
                                  <p:iterate>
                                    <p:tmAbs val="0"/>
                                  </p:iterate>
                                  <p:childTnLst>
                                    <p:set>
                                      <p:cBhvr>
                                        <p:cTn id="22" fill="hold"/>
                                        <p:tgtEl>
                                          <p:spTgt spid="9"/>
                                        </p:tgtEl>
                                        <p:attrNameLst>
                                          <p:attrName>style.visibility</p:attrName>
                                        </p:attrNameLst>
                                      </p:cBhvr>
                                      <p:to>
                                        <p:strVal val="visible"/>
                                      </p:to>
                                    </p:set>
                                    <p:animEffect transition="in" filter="fade">
                                      <p:cBhvr>
                                        <p:cTn id="23" dur="1000"/>
                                        <p:tgtEl>
                                          <p:spTgt spid="9"/>
                                        </p:tgtEl>
                                      </p:cBhvr>
                                    </p:animEffect>
                                  </p:childTnLst>
                                </p:cTn>
                              </p:par>
                            </p:childTnLst>
                          </p:cTn>
                        </p:par>
                        <p:par>
                          <p:cTn id="24" fill="hold">
                            <p:stCondLst>
                              <p:cond delay="5000"/>
                            </p:stCondLst>
                            <p:childTnLst>
                              <p:par>
                                <p:cTn id="25" presetID="10" presetClass="entr" fill="hold" grpId="0" nodeType="afterEffect">
                                  <p:stCondLst>
                                    <p:cond delay="0"/>
                                  </p:stCondLst>
                                  <p:iterate>
                                    <p:tmAbs val="0"/>
                                  </p:iterate>
                                  <p:childTnLst>
                                    <p:set>
                                      <p:cBhvr>
                                        <p:cTn id="26" fill="hold"/>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par>
                          <p:cTn id="28" fill="hold">
                            <p:stCondLst>
                              <p:cond delay="6000"/>
                            </p:stCondLst>
                            <p:childTnLst>
                              <p:par>
                                <p:cTn id="29" presetID="10" presetClass="entr" fill="hold" grpId="0" nodeType="afterEffect">
                                  <p:stCondLst>
                                    <p:cond delay="0"/>
                                  </p:stCondLst>
                                  <p:iterate>
                                    <p:tmAbs val="0"/>
                                  </p:iterate>
                                  <p:childTnLst>
                                    <p:set>
                                      <p:cBhvr>
                                        <p:cTn id="30" fill="hold"/>
                                        <p:tgtEl>
                                          <p:spTgt spid="11"/>
                                        </p:tgtEl>
                                        <p:attrNameLst>
                                          <p:attrName>style.visibility</p:attrName>
                                        </p:attrNameLst>
                                      </p:cBhvr>
                                      <p:to>
                                        <p:strVal val="visible"/>
                                      </p:to>
                                    </p:set>
                                    <p:animEffect transition="in" filter="fade">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8" grpId="0" animBg="1" advAuto="0"/>
      <p:bldP spid="9" grpId="0" animBg="1" advAuto="0"/>
      <p:bldP spid="10" grpId="0" animBg="1" advAuto="0"/>
      <p:bldP spid="11"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Image" descr="Image"/>
          <p:cNvPicPr>
            <a:picLocks noChangeAspect="1"/>
          </p:cNvPicPr>
          <p:nvPr/>
        </p:nvPicPr>
        <p:blipFill>
          <a:blip r:embed="rId3"/>
          <a:srcRect l="3733" t="22296" r="10088"/>
          <a:stretch>
            <a:fillRect/>
          </a:stretch>
        </p:blipFill>
        <p:spPr>
          <a:xfrm>
            <a:off x="3956042" y="258120"/>
            <a:ext cx="4765545" cy="1401452"/>
          </a:xfrm>
          <a:prstGeom prst="rect">
            <a:avLst/>
          </a:prstGeom>
          <a:ln w="12700">
            <a:miter lim="400000"/>
          </a:ln>
        </p:spPr>
      </p:pic>
      <p:pic>
        <p:nvPicPr>
          <p:cNvPr id="188" name="Image" descr="Image"/>
          <p:cNvPicPr>
            <a:picLocks noChangeAspect="1"/>
          </p:cNvPicPr>
          <p:nvPr/>
        </p:nvPicPr>
        <p:blipFill>
          <a:blip r:embed="rId4"/>
          <a:srcRect l="1180" b="20690"/>
          <a:stretch>
            <a:fillRect/>
          </a:stretch>
        </p:blipFill>
        <p:spPr>
          <a:xfrm>
            <a:off x="3117844" y="1128676"/>
            <a:ext cx="5692080" cy="1570036"/>
          </a:xfrm>
          <a:prstGeom prst="rect">
            <a:avLst/>
          </a:prstGeom>
          <a:ln w="12700">
            <a:miter lim="400000"/>
          </a:ln>
        </p:spPr>
      </p:pic>
      <p:pic>
        <p:nvPicPr>
          <p:cNvPr id="189" name="Image" descr="Image"/>
          <p:cNvPicPr>
            <a:picLocks noChangeAspect="1"/>
          </p:cNvPicPr>
          <p:nvPr/>
        </p:nvPicPr>
        <p:blipFill>
          <a:blip r:embed="rId5"/>
          <a:srcRect l="1848" r="67410" b="6761"/>
          <a:stretch>
            <a:fillRect/>
          </a:stretch>
        </p:blipFill>
        <p:spPr>
          <a:xfrm>
            <a:off x="4176270" y="2529899"/>
            <a:ext cx="2101635" cy="2354150"/>
          </a:xfrm>
          <a:prstGeom prst="rect">
            <a:avLst/>
          </a:prstGeom>
          <a:ln w="12700">
            <a:miter lim="400000"/>
          </a:ln>
        </p:spPr>
      </p:pic>
      <p:pic>
        <p:nvPicPr>
          <p:cNvPr id="190" name="Image" descr="Image"/>
          <p:cNvPicPr>
            <a:picLocks noChangeAspect="1"/>
          </p:cNvPicPr>
          <p:nvPr/>
        </p:nvPicPr>
        <p:blipFill>
          <a:blip r:embed="rId6"/>
          <a:srcRect l="75024" t="6091" r="1379" b="9877"/>
          <a:stretch>
            <a:fillRect/>
          </a:stretch>
        </p:blipFill>
        <p:spPr>
          <a:xfrm>
            <a:off x="6064299" y="2013798"/>
            <a:ext cx="2273245" cy="3003722"/>
          </a:xfrm>
          <a:prstGeom prst="rect">
            <a:avLst/>
          </a:prstGeom>
          <a:ln w="12700">
            <a:miter lim="400000"/>
          </a:ln>
        </p:spPr>
      </p:pic>
      <p:pic>
        <p:nvPicPr>
          <p:cNvPr id="191" name="Image" descr="Image"/>
          <p:cNvPicPr>
            <a:picLocks noChangeAspect="1"/>
          </p:cNvPicPr>
          <p:nvPr/>
        </p:nvPicPr>
        <p:blipFill>
          <a:blip r:embed="rId7"/>
          <a:stretch>
            <a:fillRect/>
          </a:stretch>
        </p:blipFill>
        <p:spPr>
          <a:xfrm>
            <a:off x="3522939" y="468224"/>
            <a:ext cx="3268775" cy="1983190"/>
          </a:xfrm>
          <a:prstGeom prst="rect">
            <a:avLst/>
          </a:prstGeom>
          <a:ln w="12700">
            <a:miter lim="400000"/>
          </a:ln>
        </p:spPr>
      </p:pic>
      <p:pic>
        <p:nvPicPr>
          <p:cNvPr id="192" name="Image" descr="Image"/>
          <p:cNvPicPr>
            <a:picLocks noChangeAspect="1"/>
          </p:cNvPicPr>
          <p:nvPr/>
        </p:nvPicPr>
        <p:blipFill>
          <a:blip r:embed="rId8"/>
          <a:stretch>
            <a:fillRect/>
          </a:stretch>
        </p:blipFill>
        <p:spPr>
          <a:xfrm>
            <a:off x="5193727" y="2253685"/>
            <a:ext cx="3785697" cy="1828466"/>
          </a:xfrm>
          <a:prstGeom prst="rect">
            <a:avLst/>
          </a:prstGeom>
          <a:ln w="12700">
            <a:miter lim="400000"/>
          </a:ln>
        </p:spPr>
      </p:pic>
      <p:pic>
        <p:nvPicPr>
          <p:cNvPr id="2" name="Google Shape;361;p48">
            <a:extLst>
              <a:ext uri="{FF2B5EF4-FFF2-40B4-BE49-F238E27FC236}">
                <a16:creationId xmlns:a16="http://schemas.microsoft.com/office/drawing/2014/main" id="{5AF1D79A-D01C-DE9E-BCF4-DC8240C43579}"/>
              </a:ext>
            </a:extLst>
          </p:cNvPr>
          <p:cNvPicPr preferRelativeResize="0"/>
          <p:nvPr/>
        </p:nvPicPr>
        <p:blipFill rotWithShape="1">
          <a:blip r:embed="rId9">
            <a:alphaModFix/>
          </a:blip>
          <a:srcRect/>
          <a:stretch/>
        </p:blipFill>
        <p:spPr>
          <a:xfrm>
            <a:off x="8698644" y="39744"/>
            <a:ext cx="412708" cy="515782"/>
          </a:xfrm>
          <a:prstGeom prst="rect">
            <a:avLst/>
          </a:prstGeom>
          <a:noFill/>
          <a:ln>
            <a:noFill/>
          </a:ln>
        </p:spPr>
      </p:pic>
      <p:sp>
        <p:nvSpPr>
          <p:cNvPr id="3" name="Slide Number Placeholder 2">
            <a:extLst>
              <a:ext uri="{FF2B5EF4-FFF2-40B4-BE49-F238E27FC236}">
                <a16:creationId xmlns:a16="http://schemas.microsoft.com/office/drawing/2014/main" id="{A091EEEE-7624-09D0-7537-887ABC5B9B3B}"/>
              </a:ext>
            </a:extLst>
          </p:cNvPr>
          <p:cNvSpPr>
            <a:spLocks noGrp="1"/>
          </p:cNvSpPr>
          <p:nvPr>
            <p:ph type="sldNum" sz="quarte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5" name="Rectangle"/>
          <p:cNvSpPr/>
          <p:nvPr/>
        </p:nvSpPr>
        <p:spPr>
          <a:xfrm>
            <a:off x="-442499" y="-31292"/>
            <a:ext cx="1099557" cy="5048812"/>
          </a:xfrm>
          <a:prstGeom prst="rect">
            <a:avLst/>
          </a:prstGeom>
          <a:solidFill>
            <a:srgbClr val="FFFFFF"/>
          </a:solidFill>
          <a:ln w="12700">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3200" b="0">
                <a:latin typeface="+mn-lt"/>
                <a:ea typeface="+mn-ea"/>
                <a:cs typeface="+mn-cs"/>
                <a:sym typeface="Helvetica Neue Medium"/>
              </a:defRPr>
            </a:pPr>
            <a:endParaRPr kumimoji="0" sz="1200" b="0" i="0" u="none" strike="noStrike" kern="0" cap="none" spc="0" normalizeH="0" baseline="0" noProof="0">
              <a:ln>
                <a:noFill/>
              </a:ln>
              <a:solidFill>
                <a:srgbClr val="000000"/>
              </a:solidFill>
              <a:effectLst/>
              <a:uLnTx/>
              <a:uFillTx/>
              <a:latin typeface="Arial"/>
              <a:cs typeface="Arial"/>
              <a:sym typeface="Helvetica Neue Medium"/>
            </a:endParaRPr>
          </a:p>
        </p:txBody>
      </p:sp>
      <p:pic>
        <p:nvPicPr>
          <p:cNvPr id="4" name="Picture 3">
            <a:extLst>
              <a:ext uri="{FF2B5EF4-FFF2-40B4-BE49-F238E27FC236}">
                <a16:creationId xmlns:a16="http://schemas.microsoft.com/office/drawing/2014/main" id="{B114E4AC-B677-9FDD-C7F4-A24530E18B7A}"/>
              </a:ext>
            </a:extLst>
          </p:cNvPr>
          <p:cNvPicPr>
            <a:picLocks noChangeAspect="1"/>
          </p:cNvPicPr>
          <p:nvPr/>
        </p:nvPicPr>
        <p:blipFill rotWithShape="1">
          <a:blip r:embed="rId10"/>
          <a:srcRect l="69197"/>
          <a:stretch/>
        </p:blipFill>
        <p:spPr>
          <a:xfrm>
            <a:off x="-37489" y="-308506"/>
            <a:ext cx="2850050" cy="5782825"/>
          </a:xfrm>
          <a:prstGeom prst="rect">
            <a:avLst/>
          </a:prstGeom>
        </p:spPr>
      </p:pic>
      <p:sp>
        <p:nvSpPr>
          <p:cNvPr id="5" name="Rectangle 4">
            <a:extLst>
              <a:ext uri="{FF2B5EF4-FFF2-40B4-BE49-F238E27FC236}">
                <a16:creationId xmlns:a16="http://schemas.microsoft.com/office/drawing/2014/main" id="{3EA62170-AF0A-8E05-0C0E-6BF5F9F283D0}"/>
              </a:ext>
            </a:extLst>
          </p:cNvPr>
          <p:cNvSpPr/>
          <p:nvPr/>
        </p:nvSpPr>
        <p:spPr>
          <a:xfrm>
            <a:off x="-169179" y="880094"/>
            <a:ext cx="530087" cy="47327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87" name="Image" descr="Image"/>
          <p:cNvPicPr>
            <a:picLocks noChangeAspect="1"/>
          </p:cNvPicPr>
          <p:nvPr/>
        </p:nvPicPr>
        <p:blipFill>
          <a:blip r:embed="rId11"/>
          <a:stretch>
            <a:fillRect/>
          </a:stretch>
        </p:blipFill>
        <p:spPr>
          <a:xfrm>
            <a:off x="2794511" y="2253685"/>
            <a:ext cx="2366847" cy="1828466"/>
          </a:xfrm>
          <a:prstGeom prst="rect">
            <a:avLst/>
          </a:prstGeom>
          <a:ln w="12700">
            <a:miter lim="400000"/>
          </a:ln>
        </p:spPr>
      </p:pic>
    </p:spTree>
    <p:extLst>
      <p:ext uri="{BB962C8B-B14F-4D97-AF65-F5344CB8AC3E}">
        <p14:creationId xmlns:p14="http://schemas.microsoft.com/office/powerpoint/2010/main" val="11185303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withEffect">
                                  <p:stCondLst>
                                    <p:cond delay="0"/>
                                  </p:stCondLst>
                                  <p:iterate>
                                    <p:tmAbs val="0"/>
                                  </p:iterate>
                                  <p:childTnLst>
                                    <p:set>
                                      <p:cBhvr>
                                        <p:cTn id="6" fill="hold"/>
                                        <p:tgtEl>
                                          <p:spTgt spid="186"/>
                                        </p:tgtEl>
                                        <p:attrNameLst>
                                          <p:attrName>style.visibility</p:attrName>
                                        </p:attrNameLst>
                                      </p:cBhvr>
                                      <p:to>
                                        <p:strVal val="visible"/>
                                      </p:to>
                                    </p:set>
                                    <p:animEffect transition="in" filter="fade">
                                      <p:cBhvr>
                                        <p:cTn id="7" dur="1000"/>
                                        <p:tgtEl>
                                          <p:spTgt spid="186"/>
                                        </p:tgtEl>
                                      </p:cBhvr>
                                    </p:animEffect>
                                  </p:childTnLst>
                                </p:cTn>
                              </p:par>
                            </p:childTnLst>
                          </p:cTn>
                        </p:par>
                        <p:par>
                          <p:cTn id="8" fill="hold">
                            <p:stCondLst>
                              <p:cond delay="1000"/>
                            </p:stCondLst>
                            <p:childTnLst>
                              <p:par>
                                <p:cTn id="9" presetID="10" presetClass="entr" fill="hold" grpId="0" nodeType="afterEffect">
                                  <p:stCondLst>
                                    <p:cond delay="0"/>
                                  </p:stCondLst>
                                  <p:iterate>
                                    <p:tmAbs val="0"/>
                                  </p:iterate>
                                  <p:childTnLst>
                                    <p:set>
                                      <p:cBhvr>
                                        <p:cTn id="10" fill="hold"/>
                                        <p:tgtEl>
                                          <p:spTgt spid="187"/>
                                        </p:tgtEl>
                                        <p:attrNameLst>
                                          <p:attrName>style.visibility</p:attrName>
                                        </p:attrNameLst>
                                      </p:cBhvr>
                                      <p:to>
                                        <p:strVal val="visible"/>
                                      </p:to>
                                    </p:set>
                                    <p:animEffect transition="in" filter="fade">
                                      <p:cBhvr>
                                        <p:cTn id="11" dur="1000"/>
                                        <p:tgtEl>
                                          <p:spTgt spid="187"/>
                                        </p:tgtEl>
                                      </p:cBhvr>
                                    </p:animEffect>
                                  </p:childTnLst>
                                </p:cTn>
                              </p:par>
                            </p:childTnLst>
                          </p:cTn>
                        </p:par>
                        <p:par>
                          <p:cTn id="12" fill="hold">
                            <p:stCondLst>
                              <p:cond delay="2000"/>
                            </p:stCondLst>
                            <p:childTnLst>
                              <p:par>
                                <p:cTn id="13" presetID="10" presetClass="entr" fill="hold" grpId="0" nodeType="afterEffect">
                                  <p:stCondLst>
                                    <p:cond delay="0"/>
                                  </p:stCondLst>
                                  <p:iterate>
                                    <p:tmAbs val="0"/>
                                  </p:iterate>
                                  <p:childTnLst>
                                    <p:set>
                                      <p:cBhvr>
                                        <p:cTn id="14" fill="hold"/>
                                        <p:tgtEl>
                                          <p:spTgt spid="188"/>
                                        </p:tgtEl>
                                        <p:attrNameLst>
                                          <p:attrName>style.visibility</p:attrName>
                                        </p:attrNameLst>
                                      </p:cBhvr>
                                      <p:to>
                                        <p:strVal val="visible"/>
                                      </p:to>
                                    </p:set>
                                    <p:animEffect transition="in" filter="fade">
                                      <p:cBhvr>
                                        <p:cTn id="15" dur="1000"/>
                                        <p:tgtEl>
                                          <p:spTgt spid="188"/>
                                        </p:tgtEl>
                                      </p:cBhvr>
                                    </p:animEffect>
                                  </p:childTnLst>
                                </p:cTn>
                              </p:par>
                            </p:childTnLst>
                          </p:cTn>
                        </p:par>
                        <p:par>
                          <p:cTn id="16" fill="hold">
                            <p:stCondLst>
                              <p:cond delay="3000"/>
                            </p:stCondLst>
                            <p:childTnLst>
                              <p:par>
                                <p:cTn id="17" presetID="10" presetClass="entr" fill="hold" grpId="0" nodeType="afterEffect">
                                  <p:stCondLst>
                                    <p:cond delay="0"/>
                                  </p:stCondLst>
                                  <p:iterate>
                                    <p:tmAbs val="0"/>
                                  </p:iterate>
                                  <p:childTnLst>
                                    <p:set>
                                      <p:cBhvr>
                                        <p:cTn id="18" fill="hold"/>
                                        <p:tgtEl>
                                          <p:spTgt spid="189"/>
                                        </p:tgtEl>
                                        <p:attrNameLst>
                                          <p:attrName>style.visibility</p:attrName>
                                        </p:attrNameLst>
                                      </p:cBhvr>
                                      <p:to>
                                        <p:strVal val="visible"/>
                                      </p:to>
                                    </p:set>
                                    <p:animEffect transition="in" filter="fade">
                                      <p:cBhvr>
                                        <p:cTn id="19" dur="1000"/>
                                        <p:tgtEl>
                                          <p:spTgt spid="189"/>
                                        </p:tgtEl>
                                      </p:cBhvr>
                                    </p:animEffect>
                                  </p:childTnLst>
                                </p:cTn>
                              </p:par>
                            </p:childTnLst>
                          </p:cTn>
                        </p:par>
                        <p:par>
                          <p:cTn id="20" fill="hold">
                            <p:stCondLst>
                              <p:cond delay="4000"/>
                            </p:stCondLst>
                            <p:childTnLst>
                              <p:par>
                                <p:cTn id="21" presetID="10" presetClass="entr" fill="hold" grpId="0" nodeType="afterEffect">
                                  <p:stCondLst>
                                    <p:cond delay="0"/>
                                  </p:stCondLst>
                                  <p:iterate>
                                    <p:tmAbs val="0"/>
                                  </p:iterate>
                                  <p:childTnLst>
                                    <p:set>
                                      <p:cBhvr>
                                        <p:cTn id="22" fill="hold"/>
                                        <p:tgtEl>
                                          <p:spTgt spid="190"/>
                                        </p:tgtEl>
                                        <p:attrNameLst>
                                          <p:attrName>style.visibility</p:attrName>
                                        </p:attrNameLst>
                                      </p:cBhvr>
                                      <p:to>
                                        <p:strVal val="visible"/>
                                      </p:to>
                                    </p:set>
                                    <p:animEffect transition="in" filter="fade">
                                      <p:cBhvr>
                                        <p:cTn id="23" dur="1000"/>
                                        <p:tgtEl>
                                          <p:spTgt spid="190"/>
                                        </p:tgtEl>
                                      </p:cBhvr>
                                    </p:animEffect>
                                  </p:childTnLst>
                                </p:cTn>
                              </p:par>
                            </p:childTnLst>
                          </p:cTn>
                        </p:par>
                        <p:par>
                          <p:cTn id="24" fill="hold">
                            <p:stCondLst>
                              <p:cond delay="5000"/>
                            </p:stCondLst>
                            <p:childTnLst>
                              <p:par>
                                <p:cTn id="25" presetID="10" presetClass="entr" fill="hold" grpId="0" nodeType="afterEffect">
                                  <p:stCondLst>
                                    <p:cond delay="0"/>
                                  </p:stCondLst>
                                  <p:iterate>
                                    <p:tmAbs val="0"/>
                                  </p:iterate>
                                  <p:childTnLst>
                                    <p:set>
                                      <p:cBhvr>
                                        <p:cTn id="26" fill="hold"/>
                                        <p:tgtEl>
                                          <p:spTgt spid="191"/>
                                        </p:tgtEl>
                                        <p:attrNameLst>
                                          <p:attrName>style.visibility</p:attrName>
                                        </p:attrNameLst>
                                      </p:cBhvr>
                                      <p:to>
                                        <p:strVal val="visible"/>
                                      </p:to>
                                    </p:set>
                                    <p:animEffect transition="in" filter="fade">
                                      <p:cBhvr>
                                        <p:cTn id="27" dur="1000"/>
                                        <p:tgtEl>
                                          <p:spTgt spid="191"/>
                                        </p:tgtEl>
                                      </p:cBhvr>
                                    </p:animEffect>
                                  </p:childTnLst>
                                </p:cTn>
                              </p:par>
                            </p:childTnLst>
                          </p:cTn>
                        </p:par>
                        <p:par>
                          <p:cTn id="28" fill="hold">
                            <p:stCondLst>
                              <p:cond delay="6000"/>
                            </p:stCondLst>
                            <p:childTnLst>
                              <p:par>
                                <p:cTn id="29" presetID="10" presetClass="entr" fill="hold" grpId="0" nodeType="afterEffect">
                                  <p:stCondLst>
                                    <p:cond delay="0"/>
                                  </p:stCondLst>
                                  <p:iterate>
                                    <p:tmAbs val="0"/>
                                  </p:iterate>
                                  <p:childTnLst>
                                    <p:set>
                                      <p:cBhvr>
                                        <p:cTn id="30" fill="hold"/>
                                        <p:tgtEl>
                                          <p:spTgt spid="192"/>
                                        </p:tgtEl>
                                        <p:attrNameLst>
                                          <p:attrName>style.visibility</p:attrName>
                                        </p:attrNameLst>
                                      </p:cBhvr>
                                      <p:to>
                                        <p:strVal val="visible"/>
                                      </p:to>
                                    </p:set>
                                    <p:animEffect transition="in" filter="fade">
                                      <p:cBhvr>
                                        <p:cTn id="31" dur="1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advAuto="0"/>
      <p:bldP spid="188" grpId="0" animBg="1" advAuto="0"/>
      <p:bldP spid="189" grpId="0" animBg="1" advAuto="0"/>
      <p:bldP spid="190" grpId="0" animBg="1" advAuto="0"/>
      <p:bldP spid="191" grpId="0" animBg="1" advAuto="0"/>
      <p:bldP spid="192" grpId="0" animBg="1" advAuto="0"/>
      <p:bldP spid="187"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F4EE-6DC0-FA17-625C-984E829A11B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9CC1547-B45A-D41F-C37B-6965B337DB12}"/>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C49D0CB5-D53D-E151-EA2D-D9F970AEC224}"/>
              </a:ext>
            </a:extLst>
          </p:cNvPr>
          <p:cNvPicPr>
            <a:picLocks noChangeAspect="1"/>
          </p:cNvPicPr>
          <p:nvPr/>
        </p:nvPicPr>
        <p:blipFill>
          <a:blip r:embed="rId2"/>
          <a:stretch>
            <a:fillRect/>
          </a:stretch>
        </p:blipFill>
        <p:spPr>
          <a:xfrm>
            <a:off x="-72008" y="-330755"/>
            <a:ext cx="9252520" cy="5782825"/>
          </a:xfrm>
          <a:prstGeom prst="rect">
            <a:avLst/>
          </a:prstGeom>
        </p:spPr>
      </p:pic>
      <p:pic>
        <p:nvPicPr>
          <p:cNvPr id="5" name="Google Shape;361;p48">
            <a:extLst>
              <a:ext uri="{FF2B5EF4-FFF2-40B4-BE49-F238E27FC236}">
                <a16:creationId xmlns:a16="http://schemas.microsoft.com/office/drawing/2014/main" id="{43AD17A9-A116-F5FC-C621-D6CBC2445D14}"/>
              </a:ext>
            </a:extLst>
          </p:cNvPr>
          <p:cNvPicPr preferRelativeResize="0"/>
          <p:nvPr/>
        </p:nvPicPr>
        <p:blipFill rotWithShape="1">
          <a:blip r:embed="rId3">
            <a:alphaModFix/>
          </a:blip>
          <a:srcRect/>
          <a:stretch/>
        </p:blipFill>
        <p:spPr>
          <a:xfrm>
            <a:off x="8698644" y="39744"/>
            <a:ext cx="412708" cy="515782"/>
          </a:xfrm>
          <a:prstGeom prst="rect">
            <a:avLst/>
          </a:prstGeom>
          <a:noFill/>
          <a:ln>
            <a:noFill/>
          </a:ln>
        </p:spPr>
      </p:pic>
      <p:pic>
        <p:nvPicPr>
          <p:cNvPr id="6" name="Midas Nouwens_LK_556_PURE_square.png">
            <a:extLst>
              <a:ext uri="{FF2B5EF4-FFF2-40B4-BE49-F238E27FC236}">
                <a16:creationId xmlns:a16="http://schemas.microsoft.com/office/drawing/2014/main" id="{B0EB9AB0-C120-7BA0-6D8B-DB6FB4766B16}"/>
              </a:ext>
            </a:extLst>
          </p:cNvPr>
          <p:cNvPicPr>
            <a:picLocks noChangeAspect="1"/>
          </p:cNvPicPr>
          <p:nvPr/>
        </p:nvPicPr>
        <p:blipFill>
          <a:blip r:embed="rId4"/>
          <a:srcRect t="2" b="2"/>
          <a:stretch/>
        </p:blipFill>
        <p:spPr bwMode="auto">
          <a:xfrm>
            <a:off x="5471167" y="750124"/>
            <a:ext cx="760629" cy="760600"/>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3" y="1005"/>
                  <a:pt x="2882" y="3016"/>
                </a:cubicBezTo>
                <a:cubicBezTo>
                  <a:pt x="-961" y="7037"/>
                  <a:pt x="-961" y="13556"/>
                  <a:pt x="2882" y="17578"/>
                </a:cubicBezTo>
                <a:cubicBezTo>
                  <a:pt x="6725" y="21600"/>
                  <a:pt x="12953" y="21600"/>
                  <a:pt x="16796" y="17578"/>
                </a:cubicBezTo>
                <a:cubicBezTo>
                  <a:pt x="20639" y="13556"/>
                  <a:pt x="20639" y="7037"/>
                  <a:pt x="16796" y="3016"/>
                </a:cubicBezTo>
                <a:cubicBezTo>
                  <a:pt x="14875" y="1005"/>
                  <a:pt x="12360" y="0"/>
                  <a:pt x="9842" y="0"/>
                </a:cubicBezTo>
                <a:close/>
              </a:path>
            </a:pathLst>
          </a:custGeom>
          <a:ln w="50800">
            <a:solidFill>
              <a:srgbClr val="FFFFFF"/>
            </a:solidFill>
          </a:ln>
          <a:effectLst>
            <a:outerShdw blurRad="63500" dist="25400" dir="5400000" rotWithShape="0">
              <a:srgbClr val="000000">
                <a:alpha val="50000"/>
              </a:srgbClr>
            </a:outerShdw>
          </a:effectLst>
        </p:spPr>
      </p:pic>
      <p:pic>
        <p:nvPicPr>
          <p:cNvPr id="7" name="Picture 10">
            <a:extLst>
              <a:ext uri="{FF2B5EF4-FFF2-40B4-BE49-F238E27FC236}">
                <a16:creationId xmlns:a16="http://schemas.microsoft.com/office/drawing/2014/main" id="{4F8F8C3E-CF28-471A-FE39-0C871462C3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590" t="684" r="-758" b="36759"/>
          <a:stretch/>
        </p:blipFill>
        <p:spPr bwMode="auto">
          <a:xfrm flipH="1">
            <a:off x="944877" y="115412"/>
            <a:ext cx="760629" cy="75666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8"/>
                  <a:pt x="2882" y="3019"/>
                </a:cubicBezTo>
                <a:cubicBezTo>
                  <a:pt x="-961" y="7040"/>
                  <a:pt x="-961" y="13558"/>
                  <a:pt x="2882" y="17579"/>
                </a:cubicBezTo>
                <a:cubicBezTo>
                  <a:pt x="6724" y="21600"/>
                  <a:pt x="12954" y="21600"/>
                  <a:pt x="16796" y="17579"/>
                </a:cubicBezTo>
                <a:cubicBezTo>
                  <a:pt x="20639" y="13558"/>
                  <a:pt x="20639" y="7040"/>
                  <a:pt x="16796" y="3019"/>
                </a:cubicBezTo>
                <a:cubicBezTo>
                  <a:pt x="14875" y="1008"/>
                  <a:pt x="12357" y="0"/>
                  <a:pt x="9839" y="0"/>
                </a:cubicBezTo>
                <a:close/>
              </a:path>
            </a:pathLst>
          </a:custGeom>
          <a:ln w="50800">
            <a:solidFill>
              <a:srgbClr val="FFFFFF"/>
            </a:solidFill>
          </a:ln>
          <a:effectLst>
            <a:outerShdw blurRad="63500" dist="25400" dir="5400000"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8" name="Picture 2" descr="Image">
            <a:extLst>
              <a:ext uri="{FF2B5EF4-FFF2-40B4-BE49-F238E27FC236}">
                <a16:creationId xmlns:a16="http://schemas.microsoft.com/office/drawing/2014/main" id="{36234EFE-A05B-3EC1-147A-683B543C34C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72" r="49182" b="6828"/>
          <a:stretch/>
        </p:blipFill>
        <p:spPr bwMode="auto">
          <a:xfrm>
            <a:off x="8461019" y="32103"/>
            <a:ext cx="718688" cy="75291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8"/>
                  <a:pt x="2882" y="3019"/>
                </a:cubicBezTo>
                <a:cubicBezTo>
                  <a:pt x="-961" y="7040"/>
                  <a:pt x="-961" y="13558"/>
                  <a:pt x="2882" y="17579"/>
                </a:cubicBezTo>
                <a:cubicBezTo>
                  <a:pt x="6724" y="21600"/>
                  <a:pt x="12954" y="21600"/>
                  <a:pt x="16796" y="17579"/>
                </a:cubicBezTo>
                <a:cubicBezTo>
                  <a:pt x="20639" y="13558"/>
                  <a:pt x="20639" y="7040"/>
                  <a:pt x="16796" y="3019"/>
                </a:cubicBezTo>
                <a:cubicBezTo>
                  <a:pt x="14875" y="1008"/>
                  <a:pt x="12357" y="0"/>
                  <a:pt x="9839" y="0"/>
                </a:cubicBezTo>
                <a:close/>
              </a:path>
            </a:pathLst>
          </a:custGeom>
          <a:ln w="50800">
            <a:solidFill>
              <a:srgbClr val="FFFFFF"/>
            </a:solidFill>
          </a:ln>
          <a:effectLst>
            <a:outerShdw blurRad="63500" dist="25400" dir="5400000"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AC175C54-E5A6-B4F7-DCE2-38A91951BE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590" t="684" r="-758" b="36759"/>
          <a:stretch/>
        </p:blipFill>
        <p:spPr bwMode="auto">
          <a:xfrm flipH="1">
            <a:off x="4667474" y="765727"/>
            <a:ext cx="760629" cy="75666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8"/>
                  <a:pt x="2882" y="3019"/>
                </a:cubicBezTo>
                <a:cubicBezTo>
                  <a:pt x="-961" y="7040"/>
                  <a:pt x="-961" y="13558"/>
                  <a:pt x="2882" y="17579"/>
                </a:cubicBezTo>
                <a:cubicBezTo>
                  <a:pt x="6724" y="21600"/>
                  <a:pt x="12954" y="21600"/>
                  <a:pt x="16796" y="17579"/>
                </a:cubicBezTo>
                <a:cubicBezTo>
                  <a:pt x="20639" y="13558"/>
                  <a:pt x="20639" y="7040"/>
                  <a:pt x="16796" y="3019"/>
                </a:cubicBezTo>
                <a:cubicBezTo>
                  <a:pt x="14875" y="1008"/>
                  <a:pt x="12357" y="0"/>
                  <a:pt x="9839" y="0"/>
                </a:cubicBezTo>
                <a:close/>
              </a:path>
            </a:pathLst>
          </a:custGeom>
          <a:ln w="50800">
            <a:solidFill>
              <a:srgbClr val="FFFFFF"/>
            </a:solidFill>
          </a:ln>
          <a:effectLst>
            <a:outerShdw blurRad="63500" dist="25400" dir="5400000"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10" name="Picture 2" descr="Image">
            <a:extLst>
              <a:ext uri="{FF2B5EF4-FFF2-40B4-BE49-F238E27FC236}">
                <a16:creationId xmlns:a16="http://schemas.microsoft.com/office/drawing/2014/main" id="{DBF6763C-F437-7204-5F3F-E0D3912ACD9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72" r="49182" b="6828"/>
          <a:stretch/>
        </p:blipFill>
        <p:spPr bwMode="auto">
          <a:xfrm>
            <a:off x="5080269" y="73681"/>
            <a:ext cx="718688" cy="75291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8"/>
                  <a:pt x="2882" y="3019"/>
                </a:cubicBezTo>
                <a:cubicBezTo>
                  <a:pt x="-961" y="7040"/>
                  <a:pt x="-961" y="13558"/>
                  <a:pt x="2882" y="17579"/>
                </a:cubicBezTo>
                <a:cubicBezTo>
                  <a:pt x="6724" y="21600"/>
                  <a:pt x="12954" y="21600"/>
                  <a:pt x="16796" y="17579"/>
                </a:cubicBezTo>
                <a:cubicBezTo>
                  <a:pt x="20639" y="13558"/>
                  <a:pt x="20639" y="7040"/>
                  <a:pt x="16796" y="3019"/>
                </a:cubicBezTo>
                <a:cubicBezTo>
                  <a:pt x="14875" y="1008"/>
                  <a:pt x="12357" y="0"/>
                  <a:pt x="9839" y="0"/>
                </a:cubicBezTo>
                <a:close/>
              </a:path>
            </a:pathLst>
          </a:custGeom>
          <a:ln w="50800">
            <a:solidFill>
              <a:srgbClr val="FFFFFF"/>
            </a:solidFill>
          </a:ln>
          <a:effectLst>
            <a:outerShdw blurRad="63500" dist="25400" dir="5400000" rotWithShape="0">
              <a:srgbClr val="000000">
                <a:alpha val="50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FFA7376-6DFC-0BEA-B643-88FF3F84E09F}"/>
              </a:ext>
            </a:extLst>
          </p:cNvPr>
          <p:cNvSpPr/>
          <p:nvPr/>
        </p:nvSpPr>
        <p:spPr>
          <a:xfrm>
            <a:off x="4797287" y="2345635"/>
            <a:ext cx="1434509" cy="1568061"/>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41064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0AD0-8F2E-5C1D-E1AF-E7A975824F5B}"/>
              </a:ext>
            </a:extLst>
          </p:cNvPr>
          <p:cNvSpPr>
            <a:spLocks noGrp="1"/>
          </p:cNvSpPr>
          <p:nvPr>
            <p:ph type="title"/>
          </p:nvPr>
        </p:nvSpPr>
        <p:spPr/>
        <p:txBody>
          <a:bodyPr/>
          <a:lstStyle/>
          <a:p>
            <a:r>
              <a:rPr lang="en-US" dirty="0"/>
              <a:t>Types of regulation for dark patterns</a:t>
            </a:r>
            <a:endParaRPr lang="nl-NL" dirty="0"/>
          </a:p>
        </p:txBody>
      </p:sp>
      <p:sp>
        <p:nvSpPr>
          <p:cNvPr id="3" name="Text Placeholder 2">
            <a:extLst>
              <a:ext uri="{FF2B5EF4-FFF2-40B4-BE49-F238E27FC236}">
                <a16:creationId xmlns:a16="http://schemas.microsoft.com/office/drawing/2014/main" id="{4646C362-65F7-CD69-DC7F-AF80294BB410}"/>
              </a:ext>
            </a:extLst>
          </p:cNvPr>
          <p:cNvSpPr>
            <a:spLocks noGrp="1"/>
          </p:cNvSpPr>
          <p:nvPr>
            <p:ph type="body" sz="quarter" idx="10"/>
          </p:nvPr>
        </p:nvSpPr>
        <p:spPr/>
        <p:txBody>
          <a:bodyPr/>
          <a:lstStyle/>
          <a:p>
            <a:r>
              <a:rPr lang="en-US" b="1" dirty="0"/>
              <a:t>Regulation by enforcement (GDPR, UCPD)</a:t>
            </a:r>
          </a:p>
          <a:p>
            <a:pPr lvl="1"/>
            <a:r>
              <a:rPr lang="en-US" dirty="0"/>
              <a:t>Decisions: most of them on consent </a:t>
            </a:r>
          </a:p>
          <a:p>
            <a:r>
              <a:rPr lang="en-US" b="1" dirty="0"/>
              <a:t>Regulation by binding law</a:t>
            </a:r>
          </a:p>
          <a:p>
            <a:pPr lvl="1"/>
            <a:r>
              <a:rPr lang="en-US" dirty="0"/>
              <a:t>New laws prohibit dark patterns</a:t>
            </a:r>
          </a:p>
          <a:p>
            <a:r>
              <a:rPr lang="en-US" b="1" dirty="0"/>
              <a:t>Regulation through soft law</a:t>
            </a:r>
          </a:p>
          <a:p>
            <a:pPr lvl="1"/>
            <a:r>
              <a:rPr lang="en-US" dirty="0"/>
              <a:t>DPA guidelines for consent</a:t>
            </a:r>
          </a:p>
          <a:p>
            <a:r>
              <a:rPr lang="en-US" b="1" dirty="0"/>
              <a:t>Regulation by technical tools  </a:t>
            </a:r>
          </a:p>
          <a:p>
            <a:pPr lvl="1"/>
            <a:r>
              <a:rPr lang="en-US" dirty="0"/>
              <a:t>consent </a:t>
            </a:r>
            <a:r>
              <a:rPr lang="en-US" dirty="0" err="1"/>
              <a:t>automatisation</a:t>
            </a:r>
            <a:endParaRPr lang="en-US" dirty="0"/>
          </a:p>
        </p:txBody>
      </p:sp>
      <p:pic>
        <p:nvPicPr>
          <p:cNvPr id="4" name="Google Shape;298;p43">
            <a:extLst>
              <a:ext uri="{FF2B5EF4-FFF2-40B4-BE49-F238E27FC236}">
                <a16:creationId xmlns:a16="http://schemas.microsoft.com/office/drawing/2014/main" id="{86F5DAC4-8970-D19B-A3E7-1B70F7EF5A34}"/>
              </a:ext>
            </a:extLst>
          </p:cNvPr>
          <p:cNvPicPr preferRelativeResize="0"/>
          <p:nvPr/>
        </p:nvPicPr>
        <p:blipFill rotWithShape="1">
          <a:blip r:embed="rId2">
            <a:alphaModFix/>
          </a:blip>
          <a:srcRect/>
          <a:stretch/>
        </p:blipFill>
        <p:spPr>
          <a:xfrm>
            <a:off x="8686799" y="48084"/>
            <a:ext cx="371139" cy="443694"/>
          </a:xfrm>
          <a:prstGeom prst="rect">
            <a:avLst/>
          </a:prstGeom>
          <a:noFill/>
          <a:ln>
            <a:noFill/>
          </a:ln>
        </p:spPr>
      </p:pic>
    </p:spTree>
    <p:extLst>
      <p:ext uri="{BB962C8B-B14F-4D97-AF65-F5344CB8AC3E}">
        <p14:creationId xmlns:p14="http://schemas.microsoft.com/office/powerpoint/2010/main" val="3038721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DESIGN PARAMETERS     IMPLEMENTATIONS            DARK PATTERNS">
            <a:extLst>
              <a:ext uri="{FF2B5EF4-FFF2-40B4-BE49-F238E27FC236}">
                <a16:creationId xmlns:a16="http://schemas.microsoft.com/office/drawing/2014/main" id="{FA37C32E-7EAB-D68B-F59C-FA87C8D62200}"/>
              </a:ext>
            </a:extLst>
          </p:cNvPr>
          <p:cNvSpPr txBox="1"/>
          <p:nvPr/>
        </p:nvSpPr>
        <p:spPr>
          <a:xfrm>
            <a:off x="1928710" y="428060"/>
            <a:ext cx="6072290" cy="315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marL="0" marR="0" lvl="0" indent="0" algn="ctr" defTabSz="309563" rtl="0" eaLnBrk="1" fontAlgn="auto" latinLnBrk="0" hangingPunct="0">
              <a:lnSpc>
                <a:spcPct val="100000"/>
              </a:lnSpc>
              <a:spcBef>
                <a:spcPts val="0"/>
              </a:spcBef>
              <a:spcAft>
                <a:spcPts val="0"/>
              </a:spcAft>
              <a:buClrTx/>
              <a:buSzTx/>
              <a:buFont typeface="Arial"/>
              <a:buNone/>
              <a:tabLst/>
              <a:defRPr sz="4000">
                <a:solidFill>
                  <a:srgbClr val="434343"/>
                </a:solidFill>
              </a:defRPr>
            </a:pPr>
            <a:r>
              <a:rPr kumimoji="0" lang="en-US" sz="1800" b="1" i="0" u="none" strike="noStrike" kern="0" cap="none" spc="0" normalizeH="0" baseline="0" noProof="0" dirty="0">
                <a:ln>
                  <a:noFill/>
                </a:ln>
                <a:solidFill>
                  <a:srgbClr val="434343"/>
                </a:solidFill>
                <a:effectLst/>
                <a:uLnTx/>
                <a:uFillTx/>
                <a:latin typeface="Helvetica Neue"/>
                <a:cs typeface="Arial"/>
                <a:sym typeface="Helvetica Neue"/>
              </a:rPr>
              <a:t>WHICH CONSENT BANNER IS COMPLIANT?</a:t>
            </a:r>
            <a:endParaRPr kumimoji="0" sz="1800" b="1" i="0" u="none" strike="noStrike" kern="0" cap="none" spc="0" normalizeH="0" baseline="0" noProof="0" dirty="0">
              <a:ln>
                <a:noFill/>
              </a:ln>
              <a:solidFill>
                <a:srgbClr val="434343"/>
              </a:solidFill>
              <a:effectLst/>
              <a:uLnTx/>
              <a:uFillTx/>
              <a:latin typeface="Helvetica Neue"/>
              <a:cs typeface="Arial"/>
              <a:sym typeface="Helvetica Neue"/>
            </a:endParaRPr>
          </a:p>
        </p:txBody>
      </p:sp>
      <p:pic>
        <p:nvPicPr>
          <p:cNvPr id="8" name="Picture 7">
            <a:extLst>
              <a:ext uri="{FF2B5EF4-FFF2-40B4-BE49-F238E27FC236}">
                <a16:creationId xmlns:a16="http://schemas.microsoft.com/office/drawing/2014/main" id="{2629B354-A30D-260A-FFC1-586EE0CDAD4A}"/>
              </a:ext>
            </a:extLst>
          </p:cNvPr>
          <p:cNvPicPr>
            <a:picLocks noChangeAspect="1"/>
          </p:cNvPicPr>
          <p:nvPr/>
        </p:nvPicPr>
        <p:blipFill>
          <a:blip r:embed="rId3"/>
          <a:stretch>
            <a:fillRect/>
          </a:stretch>
        </p:blipFill>
        <p:spPr>
          <a:xfrm>
            <a:off x="33959" y="743527"/>
            <a:ext cx="3125385" cy="2722110"/>
          </a:xfrm>
          <a:prstGeom prst="rect">
            <a:avLst/>
          </a:prstGeom>
        </p:spPr>
      </p:pic>
      <p:sp>
        <p:nvSpPr>
          <p:cNvPr id="12" name="16 EU REGULATORY GUIDELINES">
            <a:extLst>
              <a:ext uri="{FF2B5EF4-FFF2-40B4-BE49-F238E27FC236}">
                <a16:creationId xmlns:a16="http://schemas.microsoft.com/office/drawing/2014/main" id="{DA4240B6-BA99-2A7C-517B-30071BDB496C}"/>
              </a:ext>
            </a:extLst>
          </p:cNvPr>
          <p:cNvSpPr/>
          <p:nvPr/>
        </p:nvSpPr>
        <p:spPr>
          <a:xfrm>
            <a:off x="465462" y="3504381"/>
            <a:ext cx="2256461" cy="1572444"/>
          </a:xfrm>
          <a:prstGeom prst="rect">
            <a:avLst/>
          </a:prstGeom>
          <a:solidFill>
            <a:schemeClr val="accent2">
              <a:hueOff val="89372"/>
              <a:lumOff val="-882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lstStyle>
            <a:lvl1pPr>
              <a:defRPr sz="4000" b="0">
                <a:latin typeface="+mn-lt"/>
                <a:ea typeface="+mn-ea"/>
                <a:cs typeface="+mn-cs"/>
                <a:sym typeface="Helvetica Neue Medium"/>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lang="en-GB" sz="1650" b="0" i="0" u="none" strike="noStrike" kern="0" cap="none" spc="0" normalizeH="0" baseline="0" noProof="0" dirty="0">
                <a:ln>
                  <a:noFill/>
                </a:ln>
                <a:solidFill>
                  <a:srgbClr val="FFFFFF"/>
                </a:solidFill>
                <a:effectLst/>
                <a:uLnTx/>
                <a:uFillTx/>
                <a:latin typeface="Helvetica Neue Medium"/>
                <a:sym typeface="Helvetica Neue Medium"/>
              </a:rPr>
              <a:t>Accept and decline </a:t>
            </a:r>
          </a:p>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lang="en-GB" sz="1650" b="0" i="0" u="none" strike="noStrike" kern="0" cap="none" spc="0" normalizeH="0" baseline="0" noProof="0" dirty="0">
                <a:ln>
                  <a:noFill/>
                </a:ln>
                <a:solidFill>
                  <a:srgbClr val="FFFFFF"/>
                </a:solidFill>
                <a:effectLst/>
                <a:uLnTx/>
                <a:uFillTx/>
                <a:latin typeface="Helvetica Neue Medium"/>
                <a:sym typeface="Helvetica Neue Medium"/>
              </a:rPr>
              <a:t>on the first layer</a:t>
            </a:r>
          </a:p>
          <a:p>
            <a:pPr marL="0" marR="0" lvl="0" indent="0" algn="ctr" defTabSz="309563" rtl="0" eaLnBrk="1" fontAlgn="auto" latinLnBrk="0" hangingPunct="0">
              <a:lnSpc>
                <a:spcPct val="100000"/>
              </a:lnSpc>
              <a:spcBef>
                <a:spcPts val="0"/>
              </a:spcBef>
              <a:spcAft>
                <a:spcPts val="0"/>
              </a:spcAft>
              <a:buClrTx/>
              <a:buSzTx/>
              <a:buFont typeface="Arial"/>
              <a:buNone/>
              <a:tabLst/>
              <a:defRPr/>
            </a:pPr>
            <a:endParaRPr kumimoji="0" lang="en-GB" sz="1650" b="0" i="0" u="none" strike="noStrike" kern="0" cap="none" spc="0" normalizeH="0" baseline="0" noProof="0" dirty="0">
              <a:ln>
                <a:noFill/>
              </a:ln>
              <a:solidFill>
                <a:srgbClr val="FFFFFF"/>
              </a:solidFill>
              <a:effectLst/>
              <a:uLnTx/>
              <a:uFillTx/>
              <a:latin typeface="Helvetica Neue Medium"/>
              <a:sym typeface="Helvetica Neue Medium"/>
            </a:endParaRPr>
          </a:p>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lang="en-GB" sz="1200" b="0" i="0" u="none" strike="noStrike" kern="0" cap="none" spc="0" normalizeH="0" baseline="0" noProof="0" dirty="0">
                <a:ln>
                  <a:noFill/>
                </a:ln>
                <a:solidFill>
                  <a:srgbClr val="FFFFFF"/>
                </a:solidFill>
                <a:effectLst/>
                <a:uLnTx/>
                <a:uFillTx/>
                <a:latin typeface="Helvetica Neue Medium"/>
                <a:sym typeface="Helvetica Neue Medium"/>
              </a:rPr>
              <a:t>French, Spanish, Luxembourg, Irish, Dutch, UK, Denmark, Greek, Latvian, Czech, Austrian and Finnish DPAs </a:t>
            </a:r>
            <a:endParaRPr kumimoji="0" lang="en-GB" sz="165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2" name="Picture 1">
            <a:extLst>
              <a:ext uri="{FF2B5EF4-FFF2-40B4-BE49-F238E27FC236}">
                <a16:creationId xmlns:a16="http://schemas.microsoft.com/office/drawing/2014/main" id="{26C2CBFD-D408-4C51-411B-3AF91A18DB1B}"/>
              </a:ext>
            </a:extLst>
          </p:cNvPr>
          <p:cNvPicPr>
            <a:picLocks noChangeAspect="1"/>
          </p:cNvPicPr>
          <p:nvPr/>
        </p:nvPicPr>
        <p:blipFill rotWithShape="1">
          <a:blip r:embed="rId4"/>
          <a:srcRect l="2211" t="6318" r="4091"/>
          <a:stretch/>
        </p:blipFill>
        <p:spPr>
          <a:xfrm>
            <a:off x="3045337" y="822304"/>
            <a:ext cx="3053326" cy="2722110"/>
          </a:xfrm>
          <a:prstGeom prst="rect">
            <a:avLst/>
          </a:prstGeom>
        </p:spPr>
      </p:pic>
      <p:sp>
        <p:nvSpPr>
          <p:cNvPr id="4" name="16 EU REGULATORY GUIDELINES">
            <a:extLst>
              <a:ext uri="{FF2B5EF4-FFF2-40B4-BE49-F238E27FC236}">
                <a16:creationId xmlns:a16="http://schemas.microsoft.com/office/drawing/2014/main" id="{8BF8CEE9-6125-7F2C-8794-85F51EC1F873}"/>
              </a:ext>
            </a:extLst>
          </p:cNvPr>
          <p:cNvSpPr/>
          <p:nvPr/>
        </p:nvSpPr>
        <p:spPr>
          <a:xfrm>
            <a:off x="3516716" y="3504381"/>
            <a:ext cx="2256461" cy="1361904"/>
          </a:xfrm>
          <a:prstGeom prst="rect">
            <a:avLst/>
          </a:prstGeom>
          <a:solidFill>
            <a:schemeClr val="accent2">
              <a:hueOff val="89372"/>
              <a:lumOff val="-882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lstStyle>
            <a:lvl1pPr>
              <a:defRPr sz="4000" b="0">
                <a:latin typeface="+mn-lt"/>
                <a:ea typeface="+mn-ea"/>
                <a:cs typeface="+mn-cs"/>
                <a:sym typeface="Helvetica Neue Medium"/>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lang="en-GB" sz="1650" b="0" i="0" u="none" strike="noStrike" kern="0" cap="none" spc="0" normalizeH="0" baseline="0" noProof="0" dirty="0">
                <a:ln>
                  <a:noFill/>
                </a:ln>
                <a:solidFill>
                  <a:srgbClr val="FFFFFF"/>
                </a:solidFill>
                <a:effectLst/>
                <a:uLnTx/>
                <a:uFillTx/>
                <a:latin typeface="Helvetica Neue Medium"/>
                <a:sym typeface="Helvetica Neue Medium"/>
              </a:rPr>
              <a:t>Closing the banner means no consent is given</a:t>
            </a:r>
          </a:p>
          <a:p>
            <a:pPr marL="0" marR="0" lvl="0" indent="0" algn="ctr" defTabSz="309563" rtl="0" eaLnBrk="1" fontAlgn="auto" latinLnBrk="0" hangingPunct="0">
              <a:lnSpc>
                <a:spcPct val="100000"/>
              </a:lnSpc>
              <a:spcBef>
                <a:spcPts val="0"/>
              </a:spcBef>
              <a:spcAft>
                <a:spcPts val="0"/>
              </a:spcAft>
              <a:buClrTx/>
              <a:buSzTx/>
              <a:buFont typeface="Arial"/>
              <a:buNone/>
              <a:tabLst/>
              <a:defRPr/>
            </a:pPr>
            <a:endParaRPr kumimoji="0" lang="en-GB" sz="1650" b="0" i="0" u="none" strike="noStrike" kern="0" cap="none" spc="0" normalizeH="0" baseline="0" noProof="0" dirty="0">
              <a:ln>
                <a:noFill/>
              </a:ln>
              <a:solidFill>
                <a:srgbClr val="FFFFFF"/>
              </a:solidFill>
              <a:effectLst/>
              <a:uLnTx/>
              <a:uFillTx/>
              <a:latin typeface="Helvetica Neue Medium"/>
              <a:sym typeface="Helvetica Neue Medium"/>
            </a:endParaRPr>
          </a:p>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lang="en-GB" sz="1200" b="0" i="0" u="none" strike="noStrike" kern="0" cap="none" spc="0" normalizeH="0" baseline="0" noProof="0" dirty="0">
                <a:ln>
                  <a:noFill/>
                </a:ln>
                <a:solidFill>
                  <a:srgbClr val="FFFFFF"/>
                </a:solidFill>
                <a:effectLst/>
                <a:uLnTx/>
                <a:uFillTx/>
                <a:latin typeface="Helvetica Neue Medium"/>
                <a:sym typeface="Helvetica Neue Medium"/>
              </a:rPr>
              <a:t>Italian, Latvian DPAs</a:t>
            </a:r>
            <a:endParaRPr kumimoji="0" lang="en-GB" sz="165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5" name="Picture 4">
            <a:extLst>
              <a:ext uri="{FF2B5EF4-FFF2-40B4-BE49-F238E27FC236}">
                <a16:creationId xmlns:a16="http://schemas.microsoft.com/office/drawing/2014/main" id="{23D5B51D-7CA8-5CB8-63DD-194EAEAA0847}"/>
              </a:ext>
            </a:extLst>
          </p:cNvPr>
          <p:cNvPicPr>
            <a:picLocks noChangeAspect="1"/>
          </p:cNvPicPr>
          <p:nvPr/>
        </p:nvPicPr>
        <p:blipFill rotWithShape="1">
          <a:blip r:embed="rId5"/>
          <a:srcRect t="4297" r="3836"/>
          <a:stretch/>
        </p:blipFill>
        <p:spPr>
          <a:xfrm>
            <a:off x="5993982" y="863870"/>
            <a:ext cx="3013449" cy="2680544"/>
          </a:xfrm>
          <a:prstGeom prst="rect">
            <a:avLst/>
          </a:prstGeom>
        </p:spPr>
      </p:pic>
      <p:sp>
        <p:nvSpPr>
          <p:cNvPr id="6" name="16 EU REGULATORY GUIDELINES">
            <a:extLst>
              <a:ext uri="{FF2B5EF4-FFF2-40B4-BE49-F238E27FC236}">
                <a16:creationId xmlns:a16="http://schemas.microsoft.com/office/drawing/2014/main" id="{BC5F7E32-DB39-1CBE-9B42-7A57928F58AA}"/>
              </a:ext>
            </a:extLst>
          </p:cNvPr>
          <p:cNvSpPr/>
          <p:nvPr/>
        </p:nvSpPr>
        <p:spPr>
          <a:xfrm>
            <a:off x="6459979" y="3504381"/>
            <a:ext cx="2256461" cy="1572444"/>
          </a:xfrm>
          <a:prstGeom prst="rect">
            <a:avLst/>
          </a:prstGeom>
          <a:solidFill>
            <a:schemeClr val="accent2">
              <a:hueOff val="89372"/>
              <a:lumOff val="-882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defRPr sz="4000" b="0">
                <a:latin typeface="+mn-lt"/>
                <a:ea typeface="+mn-ea"/>
                <a:cs typeface="+mn-cs"/>
                <a:sym typeface="Helvetica Neue Medium"/>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lang="en-GB" sz="1650" b="0" i="0" u="none" strike="noStrike" kern="0" cap="none" spc="0" normalizeH="0" baseline="0" noProof="0" dirty="0">
                <a:ln>
                  <a:noFill/>
                </a:ln>
                <a:solidFill>
                  <a:srgbClr val="FFFFFF"/>
                </a:solidFill>
                <a:effectLst/>
                <a:uLnTx/>
                <a:uFillTx/>
                <a:latin typeface="Helvetica Neue Medium"/>
                <a:sym typeface="Helvetica Neue Medium"/>
              </a:rPr>
              <a:t>“at least provide information that allows the user to reject non-necessary cookies“</a:t>
            </a:r>
          </a:p>
          <a:p>
            <a:pPr marL="0" marR="0" lvl="0" indent="0" algn="ctr" defTabSz="309563" rtl="0" eaLnBrk="1" fontAlgn="auto" latinLnBrk="0" hangingPunct="0">
              <a:lnSpc>
                <a:spcPct val="100000"/>
              </a:lnSpc>
              <a:spcBef>
                <a:spcPts val="0"/>
              </a:spcBef>
              <a:spcAft>
                <a:spcPts val="0"/>
              </a:spcAft>
              <a:buClrTx/>
              <a:buSzTx/>
              <a:buFont typeface="Arial"/>
              <a:buNone/>
              <a:tabLst/>
              <a:defRPr/>
            </a:pPr>
            <a:endParaRPr kumimoji="0" lang="en-GB" sz="1650" b="0" i="0" u="none" strike="noStrike" kern="0" cap="none" spc="0" normalizeH="0" baseline="0" noProof="0" dirty="0">
              <a:ln>
                <a:noFill/>
              </a:ln>
              <a:solidFill>
                <a:srgbClr val="FFFFFF"/>
              </a:solidFill>
              <a:effectLst/>
              <a:uLnTx/>
              <a:uFillTx/>
              <a:latin typeface="Helvetica Neue Medium"/>
              <a:sym typeface="Helvetica Neue Medium"/>
            </a:endParaRPr>
          </a:p>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lang="en-GB" sz="1200" b="0" i="0" u="none" strike="noStrike" kern="0" cap="none" spc="0" normalizeH="0" baseline="0" noProof="0" dirty="0">
                <a:ln>
                  <a:noFill/>
                </a:ln>
                <a:solidFill>
                  <a:srgbClr val="FFFFFF"/>
                </a:solidFill>
                <a:effectLst/>
                <a:uLnTx/>
                <a:uFillTx/>
                <a:latin typeface="Helvetica Neue Medium"/>
                <a:sym typeface="Helvetica Neue Medium"/>
              </a:rPr>
              <a:t>Irish DPAs</a:t>
            </a:r>
            <a:endParaRPr kumimoji="0" lang="en-GB" sz="165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7" name="11 GAPS FOR EU REGULATORS">
            <a:extLst>
              <a:ext uri="{FF2B5EF4-FFF2-40B4-BE49-F238E27FC236}">
                <a16:creationId xmlns:a16="http://schemas.microsoft.com/office/drawing/2014/main" id="{52DFF06B-E2F3-BBA2-7E2D-4D77D1E6AC03}"/>
              </a:ext>
            </a:extLst>
          </p:cNvPr>
          <p:cNvSpPr/>
          <p:nvPr/>
        </p:nvSpPr>
        <p:spPr>
          <a:xfrm>
            <a:off x="-68652" y="-31479"/>
            <a:ext cx="1894752" cy="895350"/>
          </a:xfrm>
          <a:prstGeom prst="rect">
            <a:avLst/>
          </a:prstGeom>
          <a:solidFill>
            <a:schemeClr val="accent6">
              <a:hueOff val="-119728"/>
              <a:satOff val="5580"/>
              <a:lumOff val="-12961"/>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defRPr sz="5000" b="0">
                <a:latin typeface="+mn-lt"/>
                <a:ea typeface="+mn-ea"/>
                <a:cs typeface="+mn-cs"/>
                <a:sym typeface="Helvetica Neue Medium"/>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1500" b="0" i="0" u="none" strike="noStrike" kern="0" cap="none" spc="0" normalizeH="0" baseline="0" noProof="0" dirty="0">
                <a:ln>
                  <a:noFill/>
                </a:ln>
                <a:solidFill>
                  <a:srgbClr val="FFFFFF"/>
                </a:solidFill>
                <a:effectLst/>
                <a:uLnTx/>
                <a:uFillTx/>
                <a:latin typeface="Helvetica Neue Medium"/>
                <a:sym typeface="Helvetica Neue Medium"/>
              </a:rPr>
              <a:t>GAP </a:t>
            </a:r>
            <a:r>
              <a:rPr kumimoji="0" lang="en-US" sz="1500" b="0" i="0" u="none" strike="noStrike" kern="0" cap="none" spc="0" normalizeH="0" baseline="0" noProof="0" dirty="0">
                <a:ln>
                  <a:noFill/>
                </a:ln>
                <a:solidFill>
                  <a:srgbClr val="FFFFFF"/>
                </a:solidFill>
                <a:effectLst/>
                <a:uLnTx/>
                <a:uFillTx/>
                <a:latin typeface="Helvetica Neue Medium"/>
                <a:sym typeface="Helvetica Neue Medium"/>
              </a:rPr>
              <a:t>AMONG </a:t>
            </a:r>
            <a:r>
              <a:rPr kumimoji="0" sz="1500" b="0" i="0" u="none" strike="noStrike" kern="0" cap="none" spc="0" normalizeH="0" baseline="0" noProof="0" dirty="0">
                <a:ln>
                  <a:noFill/>
                </a:ln>
                <a:solidFill>
                  <a:srgbClr val="FFFFFF"/>
                </a:solidFill>
                <a:effectLst/>
                <a:uLnTx/>
                <a:uFillTx/>
                <a:latin typeface="Helvetica Neue Medium"/>
                <a:sym typeface="Helvetica Neue Medium"/>
              </a:rPr>
              <a:t>REGULATORS </a:t>
            </a:r>
          </a:p>
        </p:txBody>
      </p:sp>
      <p:pic>
        <p:nvPicPr>
          <p:cNvPr id="9" name="Google Shape;361;p48">
            <a:extLst>
              <a:ext uri="{FF2B5EF4-FFF2-40B4-BE49-F238E27FC236}">
                <a16:creationId xmlns:a16="http://schemas.microsoft.com/office/drawing/2014/main" id="{2A079854-192B-DA35-A518-7C31783D6B8C}"/>
              </a:ext>
            </a:extLst>
          </p:cNvPr>
          <p:cNvPicPr preferRelativeResize="0"/>
          <p:nvPr/>
        </p:nvPicPr>
        <p:blipFill rotWithShape="1">
          <a:blip r:embed="rId6">
            <a:alphaModFix/>
          </a:blip>
          <a:srcRect/>
          <a:stretch/>
        </p:blipFill>
        <p:spPr>
          <a:xfrm>
            <a:off x="8698644" y="39744"/>
            <a:ext cx="412708" cy="515782"/>
          </a:xfrm>
          <a:prstGeom prst="rect">
            <a:avLst/>
          </a:prstGeom>
          <a:noFill/>
          <a:ln>
            <a:noFill/>
          </a:ln>
        </p:spPr>
      </p:pic>
      <p:sp>
        <p:nvSpPr>
          <p:cNvPr id="10" name="Slide Number Placeholder 9">
            <a:extLst>
              <a:ext uri="{FF2B5EF4-FFF2-40B4-BE49-F238E27FC236}">
                <a16:creationId xmlns:a16="http://schemas.microsoft.com/office/drawing/2014/main" id="{EE4FCD49-21AA-D336-DF11-F2CD13DF7A14}"/>
              </a:ext>
            </a:extLst>
          </p:cNvPr>
          <p:cNvSpPr>
            <a:spLocks noGrp="1"/>
          </p:cNvSpPr>
          <p:nvPr>
            <p:ph type="sldNum" sz="quarte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6CB4B4D-7CA3-9044-876B-883B54F8677D}" type="slidenum">
              <a:rPr kumimoji="0" lang="nl-NL" sz="900" b="0" i="0" u="none" strike="noStrike" kern="0" cap="none" spc="0" normalizeH="0" baseline="0" noProof="0" smtClean="0">
                <a:ln>
                  <a:noFill/>
                </a:ln>
                <a:solidFill>
                  <a:srgbClr val="000000"/>
                </a:solidFill>
                <a:effectLst/>
                <a:uLnTx/>
                <a:uFillTx/>
                <a:latin typeface="Helvetica Neue Light"/>
                <a:sym typeface="Helvetica Neue Light"/>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nl-NL" sz="900" b="0" i="0" u="none" strike="noStrike" kern="0" cap="none" spc="0" normalizeH="0" baseline="0" noProof="0">
              <a:ln>
                <a:noFill/>
              </a:ln>
              <a:solidFill>
                <a:srgbClr val="000000"/>
              </a:solidFill>
              <a:effectLst/>
              <a:uLnTx/>
              <a:uFillTx/>
              <a:latin typeface="Helvetica Neue Light"/>
              <a:sym typeface="Helvetica Neue Light"/>
            </a:endParaRPr>
          </a:p>
        </p:txBody>
      </p:sp>
    </p:spTree>
    <p:extLst>
      <p:ext uri="{BB962C8B-B14F-4D97-AF65-F5344CB8AC3E}">
        <p14:creationId xmlns:p14="http://schemas.microsoft.com/office/powerpoint/2010/main" val="2308083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fill="hold" grpId="0" nodeType="clickEffect">
                                  <p:stCondLst>
                                    <p:cond delay="0"/>
                                  </p:stCondLst>
                                  <p:iterate>
                                    <p:tmAbs val="0"/>
                                  </p:iterate>
                                  <p:childTnLst>
                                    <p:set>
                                      <p:cBhvr>
                                        <p:cTn id="18" fill="hold"/>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6" grpId="0" animBg="1"/>
      <p:bldP spid="7"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DESIGN PARAMETERS     IMPLEMENTATIONS            DARK PATTERNS">
            <a:extLst>
              <a:ext uri="{FF2B5EF4-FFF2-40B4-BE49-F238E27FC236}">
                <a16:creationId xmlns:a16="http://schemas.microsoft.com/office/drawing/2014/main" id="{FA37C32E-7EAB-D68B-F59C-FA87C8D62200}"/>
              </a:ext>
            </a:extLst>
          </p:cNvPr>
          <p:cNvSpPr txBox="1"/>
          <p:nvPr/>
        </p:nvSpPr>
        <p:spPr>
          <a:xfrm>
            <a:off x="2019300" y="250260"/>
            <a:ext cx="6826424" cy="315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marL="0" marR="0" lvl="0" indent="0" algn="ctr" defTabSz="309563" rtl="0" eaLnBrk="1" fontAlgn="auto" latinLnBrk="0" hangingPunct="0">
              <a:lnSpc>
                <a:spcPct val="100000"/>
              </a:lnSpc>
              <a:spcBef>
                <a:spcPts val="0"/>
              </a:spcBef>
              <a:spcAft>
                <a:spcPts val="0"/>
              </a:spcAft>
              <a:buClrTx/>
              <a:buSzTx/>
              <a:buFont typeface="Arial"/>
              <a:buNone/>
              <a:tabLst/>
              <a:defRPr sz="4000">
                <a:solidFill>
                  <a:srgbClr val="434343"/>
                </a:solidFill>
              </a:defRPr>
            </a:pPr>
            <a:r>
              <a:rPr kumimoji="0" lang="en-US" sz="1800" b="1" i="0" u="none" strike="noStrike" kern="0" cap="none" spc="0" normalizeH="0" baseline="0" noProof="0" dirty="0">
                <a:ln>
                  <a:noFill/>
                </a:ln>
                <a:solidFill>
                  <a:srgbClr val="434343"/>
                </a:solidFill>
                <a:effectLst/>
                <a:uLnTx/>
                <a:uFillTx/>
                <a:latin typeface="Helvetica Neue"/>
                <a:cs typeface="Arial"/>
                <a:sym typeface="Helvetica Neue"/>
              </a:rPr>
              <a:t>GAP: “CROSS-SIGN” IS CONFUSING FOR THE USERS</a:t>
            </a:r>
            <a:endParaRPr kumimoji="0" sz="1800" b="1" i="0" u="none" strike="noStrike" kern="0" cap="none" spc="0" normalizeH="0" baseline="0" noProof="0" dirty="0">
              <a:ln>
                <a:noFill/>
              </a:ln>
              <a:solidFill>
                <a:srgbClr val="434343"/>
              </a:solidFill>
              <a:effectLst/>
              <a:uLnTx/>
              <a:uFillTx/>
              <a:latin typeface="Helvetica Neue"/>
              <a:cs typeface="Arial"/>
              <a:sym typeface="Helvetica Neue"/>
            </a:endParaRPr>
          </a:p>
        </p:txBody>
      </p:sp>
      <p:pic>
        <p:nvPicPr>
          <p:cNvPr id="2" name="Picture 1">
            <a:extLst>
              <a:ext uri="{FF2B5EF4-FFF2-40B4-BE49-F238E27FC236}">
                <a16:creationId xmlns:a16="http://schemas.microsoft.com/office/drawing/2014/main" id="{26C2CBFD-D408-4C51-411B-3AF91A18DB1B}"/>
              </a:ext>
            </a:extLst>
          </p:cNvPr>
          <p:cNvPicPr>
            <a:picLocks noChangeAspect="1"/>
          </p:cNvPicPr>
          <p:nvPr/>
        </p:nvPicPr>
        <p:blipFill rotWithShape="1">
          <a:blip r:embed="rId3"/>
          <a:srcRect l="2211" t="6318" r="4091"/>
          <a:stretch/>
        </p:blipFill>
        <p:spPr>
          <a:xfrm>
            <a:off x="680474" y="863871"/>
            <a:ext cx="3053326" cy="2722110"/>
          </a:xfrm>
          <a:prstGeom prst="rect">
            <a:avLst/>
          </a:prstGeom>
        </p:spPr>
      </p:pic>
      <p:sp>
        <p:nvSpPr>
          <p:cNvPr id="4" name="16 EU REGULATORY GUIDELINES">
            <a:extLst>
              <a:ext uri="{FF2B5EF4-FFF2-40B4-BE49-F238E27FC236}">
                <a16:creationId xmlns:a16="http://schemas.microsoft.com/office/drawing/2014/main" id="{8BF8CEE9-6125-7F2C-8794-85F51EC1F873}"/>
              </a:ext>
            </a:extLst>
          </p:cNvPr>
          <p:cNvSpPr/>
          <p:nvPr/>
        </p:nvSpPr>
        <p:spPr>
          <a:xfrm>
            <a:off x="1078906" y="3588539"/>
            <a:ext cx="2256461" cy="1361904"/>
          </a:xfrm>
          <a:prstGeom prst="rect">
            <a:avLst/>
          </a:prstGeom>
          <a:solidFill>
            <a:schemeClr val="accent2">
              <a:hueOff val="89372"/>
              <a:lumOff val="-882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lstStyle>
            <a:lvl1pPr>
              <a:defRPr sz="4000" b="0">
                <a:latin typeface="+mn-lt"/>
                <a:ea typeface="+mn-ea"/>
                <a:cs typeface="+mn-cs"/>
                <a:sym typeface="Helvetica Neue Medium"/>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lang="en-GB" sz="1650" b="0" i="0" u="none" strike="noStrike" kern="0" cap="none" spc="0" normalizeH="0" baseline="0" noProof="0" dirty="0">
                <a:ln>
                  <a:noFill/>
                </a:ln>
                <a:solidFill>
                  <a:srgbClr val="FFFFFF"/>
                </a:solidFill>
                <a:effectLst/>
                <a:uLnTx/>
                <a:uFillTx/>
                <a:latin typeface="Helvetica Neue Medium"/>
                <a:sym typeface="Helvetica Neue Medium"/>
              </a:rPr>
              <a:t>Closing the banner means no consent is given</a:t>
            </a:r>
          </a:p>
          <a:p>
            <a:pPr marL="0" marR="0" lvl="0" indent="0" algn="ctr" defTabSz="309563" rtl="0" eaLnBrk="1" fontAlgn="auto" latinLnBrk="0" hangingPunct="0">
              <a:lnSpc>
                <a:spcPct val="100000"/>
              </a:lnSpc>
              <a:spcBef>
                <a:spcPts val="0"/>
              </a:spcBef>
              <a:spcAft>
                <a:spcPts val="0"/>
              </a:spcAft>
              <a:buClrTx/>
              <a:buSzTx/>
              <a:buFont typeface="Arial"/>
              <a:buNone/>
              <a:tabLst/>
              <a:defRPr/>
            </a:pPr>
            <a:endParaRPr kumimoji="0" lang="en-GB" sz="1650" b="0" i="0" u="none" strike="noStrike" kern="0" cap="none" spc="0" normalizeH="0" baseline="0" noProof="0" dirty="0">
              <a:ln>
                <a:noFill/>
              </a:ln>
              <a:solidFill>
                <a:srgbClr val="FFFFFF"/>
              </a:solidFill>
              <a:effectLst/>
              <a:uLnTx/>
              <a:uFillTx/>
              <a:latin typeface="Helvetica Neue Medium"/>
              <a:sym typeface="Helvetica Neue Medium"/>
            </a:endParaRPr>
          </a:p>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lang="en-GB" sz="1200" b="0" i="0" u="none" strike="noStrike" kern="0" cap="none" spc="0" normalizeH="0" baseline="0" noProof="0" dirty="0">
                <a:ln>
                  <a:noFill/>
                </a:ln>
                <a:solidFill>
                  <a:srgbClr val="FFFFFF"/>
                </a:solidFill>
                <a:effectLst/>
                <a:uLnTx/>
                <a:uFillTx/>
                <a:latin typeface="Helvetica Neue Medium"/>
                <a:sym typeface="Helvetica Neue Medium"/>
              </a:rPr>
              <a:t>Italian, Latvian DPAs</a:t>
            </a:r>
            <a:endParaRPr kumimoji="0" lang="en-GB" sz="165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7" name="16 EU REGULATORY GUIDELINES">
            <a:extLst>
              <a:ext uri="{FF2B5EF4-FFF2-40B4-BE49-F238E27FC236}">
                <a16:creationId xmlns:a16="http://schemas.microsoft.com/office/drawing/2014/main" id="{3ACEACD6-FDDA-55CF-F1DB-44DCEEDBBA13}"/>
              </a:ext>
            </a:extLst>
          </p:cNvPr>
          <p:cNvSpPr/>
          <p:nvPr/>
        </p:nvSpPr>
        <p:spPr>
          <a:xfrm>
            <a:off x="3733800" y="3588538"/>
            <a:ext cx="5207174" cy="1554962"/>
          </a:xfrm>
          <a:prstGeom prst="rect">
            <a:avLst/>
          </a:prstGeom>
          <a:solidFill>
            <a:srgbClr val="004D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lstStyle>
            <a:lvl1pPr>
              <a:defRPr sz="4000" b="0">
                <a:latin typeface="+mn-lt"/>
                <a:ea typeface="+mn-ea"/>
                <a:cs typeface="+mn-cs"/>
                <a:sym typeface="Helvetica Neue Medium"/>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lang="en-GB" sz="1500" b="0" i="0" u="none" strike="noStrike" kern="0" cap="none" spc="0" normalizeH="0" baseline="0" noProof="0" dirty="0">
                <a:ln>
                  <a:noFill/>
                </a:ln>
                <a:solidFill>
                  <a:srgbClr val="FFFFFF"/>
                </a:solidFill>
                <a:effectLst/>
                <a:uLnTx/>
                <a:uFillTx/>
                <a:latin typeface="Helvetica Neue Medium"/>
                <a:sym typeface="Helvetica Neue Medium"/>
              </a:rPr>
              <a:t>Participants were confused about what would occur if they clicked cross-sign “X”: </a:t>
            </a:r>
          </a:p>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lang="en-GB" sz="1500" b="0" i="0" u="none" strike="noStrike" kern="0" cap="none" spc="0" normalizeH="0" baseline="0" noProof="0" dirty="0">
                <a:ln>
                  <a:noFill/>
                </a:ln>
                <a:solidFill>
                  <a:srgbClr val="FFFFFF"/>
                </a:solidFill>
                <a:effectLst/>
                <a:uLnTx/>
                <a:uFillTx/>
                <a:latin typeface="Helvetica Neue Medium"/>
                <a:sym typeface="Helvetica Neue Medium"/>
              </a:rPr>
              <a:t>24.0% expected to receive no cookies, </a:t>
            </a:r>
          </a:p>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lang="en-GB" sz="1500" b="0" i="0" u="none" strike="noStrike" kern="0" cap="none" spc="0" normalizeH="0" baseline="0" noProof="0" dirty="0">
                <a:ln>
                  <a:noFill/>
                </a:ln>
                <a:solidFill>
                  <a:srgbClr val="FFFFFF"/>
                </a:solidFill>
                <a:effectLst/>
                <a:uLnTx/>
                <a:uFillTx/>
                <a:latin typeface="Helvetica Neue Medium"/>
                <a:sym typeface="Helvetica Neue Medium"/>
              </a:rPr>
              <a:t>17.2% expected the website to set some or all cookies</a:t>
            </a:r>
          </a:p>
          <a:p>
            <a:pPr marL="0" marR="0" lvl="0" indent="0" algn="ctr" defTabSz="309563" rtl="0" eaLnBrk="1" fontAlgn="auto" latinLnBrk="0" hangingPunct="0">
              <a:lnSpc>
                <a:spcPct val="100000"/>
              </a:lnSpc>
              <a:spcBef>
                <a:spcPts val="0"/>
              </a:spcBef>
              <a:spcAft>
                <a:spcPts val="0"/>
              </a:spcAft>
              <a:buClrTx/>
              <a:buSzTx/>
              <a:buFont typeface="Arial"/>
              <a:buNone/>
              <a:tabLst/>
              <a:defRPr/>
            </a:pPr>
            <a:endParaRPr kumimoji="0" lang="en-GB" sz="1500" b="0" i="0" u="none" strike="noStrike" kern="0" cap="none" spc="0" normalizeH="0" baseline="0" noProof="0" dirty="0">
              <a:ln>
                <a:noFill/>
              </a:ln>
              <a:solidFill>
                <a:srgbClr val="FFFFFF"/>
              </a:solidFill>
              <a:effectLst/>
              <a:uLnTx/>
              <a:uFillTx/>
              <a:latin typeface="Helvetica Neue Medium"/>
              <a:sym typeface="Helvetica Neue Medium"/>
            </a:endParaRPr>
          </a:p>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lang="en-GB" sz="1200" b="0" i="0" u="none" strike="noStrike" kern="0" cap="none" spc="0" normalizeH="0" baseline="0" noProof="0" dirty="0">
                <a:ln>
                  <a:noFill/>
                </a:ln>
                <a:solidFill>
                  <a:srgbClr val="FFFFFF"/>
                </a:solidFill>
                <a:effectLst/>
                <a:uLnTx/>
                <a:uFillTx/>
                <a:latin typeface="Helvetica Neue Medium"/>
                <a:sym typeface="Helvetica Neue Medium"/>
              </a:rPr>
              <a:t>Bouma-Sims et al. 2023</a:t>
            </a:r>
          </a:p>
        </p:txBody>
      </p:sp>
      <p:pic>
        <p:nvPicPr>
          <p:cNvPr id="10" name="Picture 9">
            <a:extLst>
              <a:ext uri="{FF2B5EF4-FFF2-40B4-BE49-F238E27FC236}">
                <a16:creationId xmlns:a16="http://schemas.microsoft.com/office/drawing/2014/main" id="{24F214A5-7413-01F0-A51D-F1DCDD3C7ADD}"/>
              </a:ext>
            </a:extLst>
          </p:cNvPr>
          <p:cNvPicPr>
            <a:picLocks noChangeAspect="1"/>
          </p:cNvPicPr>
          <p:nvPr/>
        </p:nvPicPr>
        <p:blipFill>
          <a:blip r:embed="rId4"/>
          <a:stretch>
            <a:fillRect/>
          </a:stretch>
        </p:blipFill>
        <p:spPr>
          <a:xfrm>
            <a:off x="4699809" y="970086"/>
            <a:ext cx="3275156" cy="2552608"/>
          </a:xfrm>
          <a:prstGeom prst="rect">
            <a:avLst/>
          </a:prstGeom>
        </p:spPr>
      </p:pic>
      <p:sp>
        <p:nvSpPr>
          <p:cNvPr id="13" name="11 GAPS FOR EU REGULATORS">
            <a:extLst>
              <a:ext uri="{FF2B5EF4-FFF2-40B4-BE49-F238E27FC236}">
                <a16:creationId xmlns:a16="http://schemas.microsoft.com/office/drawing/2014/main" id="{884AEE01-0A75-AFC7-B4ED-2B30CA9C514F}"/>
              </a:ext>
            </a:extLst>
          </p:cNvPr>
          <p:cNvSpPr/>
          <p:nvPr/>
        </p:nvSpPr>
        <p:spPr>
          <a:xfrm>
            <a:off x="-68652" y="-31479"/>
            <a:ext cx="1894752" cy="895350"/>
          </a:xfrm>
          <a:prstGeom prst="rect">
            <a:avLst/>
          </a:prstGeom>
          <a:solidFill>
            <a:schemeClr val="accent6">
              <a:hueOff val="-119728"/>
              <a:satOff val="5580"/>
              <a:lumOff val="-12961"/>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defRPr sz="5000" b="0">
                <a:latin typeface="+mn-lt"/>
                <a:ea typeface="+mn-ea"/>
                <a:cs typeface="+mn-cs"/>
                <a:sym typeface="Helvetica Neue Medium"/>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1350" b="0" i="0" u="none" strike="noStrike" kern="0" cap="none" spc="0" normalizeH="0" baseline="0" noProof="0" dirty="0">
                <a:ln>
                  <a:noFill/>
                </a:ln>
                <a:solidFill>
                  <a:srgbClr val="FFFFFF"/>
                </a:solidFill>
                <a:effectLst/>
                <a:uLnTx/>
                <a:uFillTx/>
                <a:latin typeface="Helvetica Neue Medium"/>
                <a:sym typeface="Helvetica Neue Medium"/>
              </a:rPr>
              <a:t>GAP </a:t>
            </a:r>
            <a:r>
              <a:rPr kumimoji="0" lang="en-US" sz="1350" b="0" i="0" u="none" strike="noStrike" kern="0" cap="none" spc="0" normalizeH="0" baseline="0" noProof="0" dirty="0">
                <a:ln>
                  <a:noFill/>
                </a:ln>
                <a:solidFill>
                  <a:srgbClr val="FFFFFF"/>
                </a:solidFill>
                <a:effectLst/>
                <a:uLnTx/>
                <a:uFillTx/>
                <a:latin typeface="Helvetica Neue Medium"/>
                <a:sym typeface="Helvetica Neue Medium"/>
              </a:rPr>
              <a:t>BETWEEN DPA GUIDELINES</a:t>
            </a:r>
            <a:r>
              <a:rPr kumimoji="0" sz="1350" b="0" i="0" u="none" strike="noStrike" kern="0" cap="none" spc="0" normalizeH="0" baseline="0" noProof="0" dirty="0">
                <a:ln>
                  <a:noFill/>
                </a:ln>
                <a:solidFill>
                  <a:srgbClr val="FFFFFF"/>
                </a:solidFill>
                <a:effectLst/>
                <a:uLnTx/>
                <a:uFillTx/>
                <a:latin typeface="Helvetica Neue Medium"/>
                <a:sym typeface="Helvetica Neue Medium"/>
              </a:rPr>
              <a:t> </a:t>
            </a:r>
            <a:r>
              <a:rPr kumimoji="0" lang="en-US" sz="1350" b="0" i="0" u="none" strike="noStrike" kern="0" cap="none" spc="0" normalizeH="0" baseline="0" noProof="0" dirty="0">
                <a:ln>
                  <a:noFill/>
                </a:ln>
                <a:solidFill>
                  <a:srgbClr val="FFFFFF"/>
                </a:solidFill>
                <a:effectLst/>
                <a:uLnTx/>
                <a:uFillTx/>
                <a:latin typeface="Helvetica Neue Medium"/>
                <a:sym typeface="Helvetica Neue Medium"/>
              </a:rPr>
              <a:t>AND USER STUDIES</a:t>
            </a:r>
            <a:endParaRPr kumimoji="0" sz="135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15" name="Bridging the gap between…">
            <a:extLst>
              <a:ext uri="{FF2B5EF4-FFF2-40B4-BE49-F238E27FC236}">
                <a16:creationId xmlns:a16="http://schemas.microsoft.com/office/drawing/2014/main" id="{FFF87FF8-9038-C148-4A39-D1F3C1A94CE5}"/>
              </a:ext>
            </a:extLst>
          </p:cNvPr>
          <p:cNvSpPr txBox="1">
            <a:spLocks/>
          </p:cNvSpPr>
          <p:nvPr/>
        </p:nvSpPr>
        <p:spPr>
          <a:xfrm>
            <a:off x="3136098" y="987997"/>
            <a:ext cx="431005" cy="343454"/>
          </a:xfrm>
          <a:prstGeom prst="rect">
            <a:avLst/>
          </a:prstGeom>
          <a:ln w="60325">
            <a:solidFill>
              <a:schemeClr val="accent6">
                <a:satOff val="15424"/>
                <a:lumOff val="17647"/>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b">
            <a:normAutofit fontScale="70000" lnSpcReduction="2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9pPr>
          </a:lstStyle>
          <a:p>
            <a:pPr marL="0" marR="0" lvl="0" indent="0" algn="ctr" defTabSz="271105" rtl="0" eaLnBrk="1" fontAlgn="auto" latinLnBrk="0" hangingPunct="1">
              <a:lnSpc>
                <a:spcPct val="80000"/>
              </a:lnSpc>
              <a:spcBef>
                <a:spcPts val="0"/>
              </a:spcBef>
              <a:spcAft>
                <a:spcPts val="0"/>
              </a:spcAft>
              <a:buClrTx/>
              <a:buSzTx/>
              <a:buFontTx/>
              <a:buNone/>
              <a:tabLst/>
              <a:defRPr sz="9856" cap="all">
                <a:latin typeface="DIN Condensed Bold"/>
                <a:ea typeface="DIN Condensed Bold"/>
                <a:cs typeface="DIN Condensed Bold"/>
                <a:sym typeface="DIN Condensed Bold"/>
              </a:defRPr>
            </a:pPr>
            <a:endParaRPr kumimoji="0" lang="en-GB" sz="3696" b="0" i="0" u="none" strike="noStrike" kern="0" cap="all" spc="0" normalizeH="0" baseline="0" noProof="0" dirty="0">
              <a:ln>
                <a:noFill/>
              </a:ln>
              <a:solidFill>
                <a:srgbClr val="FFFFFF"/>
              </a:solidFill>
              <a:effectLst/>
              <a:uLnTx/>
              <a:uFillTx/>
              <a:latin typeface="DIN Condensed Bold"/>
              <a:ea typeface="DIN Condensed Bold"/>
              <a:cs typeface="DIN Condensed Bold"/>
              <a:sym typeface="DIN Condensed Bold"/>
            </a:endParaRPr>
          </a:p>
        </p:txBody>
      </p:sp>
      <p:sp>
        <p:nvSpPr>
          <p:cNvPr id="16" name="Bridging the gap between…">
            <a:extLst>
              <a:ext uri="{FF2B5EF4-FFF2-40B4-BE49-F238E27FC236}">
                <a16:creationId xmlns:a16="http://schemas.microsoft.com/office/drawing/2014/main" id="{0DE57C17-E4E6-E203-C825-A8735210C2CB}"/>
              </a:ext>
            </a:extLst>
          </p:cNvPr>
          <p:cNvSpPr txBox="1">
            <a:spLocks/>
          </p:cNvSpPr>
          <p:nvPr/>
        </p:nvSpPr>
        <p:spPr>
          <a:xfrm>
            <a:off x="7597486" y="1004125"/>
            <a:ext cx="316705" cy="212478"/>
          </a:xfrm>
          <a:prstGeom prst="rect">
            <a:avLst/>
          </a:prstGeom>
          <a:ln w="60325">
            <a:solidFill>
              <a:schemeClr val="accent6">
                <a:satOff val="15424"/>
                <a:lumOff val="17647"/>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b">
            <a:normAutofit fontScale="40000" lnSpcReduction="2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9pPr>
          </a:lstStyle>
          <a:p>
            <a:pPr marL="0" marR="0" lvl="0" indent="0" algn="ctr" defTabSz="271105" rtl="0" eaLnBrk="1" fontAlgn="auto" latinLnBrk="0" hangingPunct="1">
              <a:lnSpc>
                <a:spcPct val="80000"/>
              </a:lnSpc>
              <a:spcBef>
                <a:spcPts val="0"/>
              </a:spcBef>
              <a:spcAft>
                <a:spcPts val="0"/>
              </a:spcAft>
              <a:buClrTx/>
              <a:buSzTx/>
              <a:buFontTx/>
              <a:buNone/>
              <a:tabLst/>
              <a:defRPr sz="9856" cap="all">
                <a:latin typeface="DIN Condensed Bold"/>
                <a:ea typeface="DIN Condensed Bold"/>
                <a:cs typeface="DIN Condensed Bold"/>
                <a:sym typeface="DIN Condensed Bold"/>
              </a:defRPr>
            </a:pPr>
            <a:endParaRPr kumimoji="0" lang="en-GB" sz="3696" b="0" i="0" u="none" strike="noStrike" kern="0" cap="all" spc="0" normalizeH="0" baseline="0" noProof="0" dirty="0">
              <a:ln>
                <a:noFill/>
              </a:ln>
              <a:solidFill>
                <a:srgbClr val="FFFFFF"/>
              </a:solidFill>
              <a:effectLst/>
              <a:uLnTx/>
              <a:uFillTx/>
              <a:latin typeface="DIN Condensed Bold"/>
              <a:ea typeface="DIN Condensed Bold"/>
              <a:cs typeface="DIN Condensed Bold"/>
              <a:sym typeface="DIN Condensed Bold"/>
            </a:endParaRPr>
          </a:p>
        </p:txBody>
      </p:sp>
      <p:pic>
        <p:nvPicPr>
          <p:cNvPr id="5" name="Google Shape;361;p48">
            <a:extLst>
              <a:ext uri="{FF2B5EF4-FFF2-40B4-BE49-F238E27FC236}">
                <a16:creationId xmlns:a16="http://schemas.microsoft.com/office/drawing/2014/main" id="{151B93AC-EA87-750E-FCBB-649C91C79808}"/>
              </a:ext>
            </a:extLst>
          </p:cNvPr>
          <p:cNvPicPr preferRelativeResize="0"/>
          <p:nvPr/>
        </p:nvPicPr>
        <p:blipFill rotWithShape="1">
          <a:blip r:embed="rId5">
            <a:alphaModFix/>
          </a:blip>
          <a:srcRect/>
          <a:stretch/>
        </p:blipFill>
        <p:spPr>
          <a:xfrm>
            <a:off x="8698644" y="39744"/>
            <a:ext cx="412708" cy="515782"/>
          </a:xfrm>
          <a:prstGeom prst="rect">
            <a:avLst/>
          </a:prstGeom>
          <a:noFill/>
          <a:ln>
            <a:noFill/>
          </a:ln>
        </p:spPr>
      </p:pic>
    </p:spTree>
    <p:extLst>
      <p:ext uri="{BB962C8B-B14F-4D97-AF65-F5344CB8AC3E}">
        <p14:creationId xmlns:p14="http://schemas.microsoft.com/office/powerpoint/2010/main" val="8396561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0" presetClass="entr" fill="hold" grpId="0" nodeType="withEffect">
                                  <p:stCondLst>
                                    <p:cond delay="0"/>
                                  </p:stCondLst>
                                  <p:iterate>
                                    <p:tmAbs val="0"/>
                                  </p:iterate>
                                  <p:childTnLst>
                                    <p:set>
                                      <p:cBhvr>
                                        <p:cTn id="14" fill="hold"/>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3" grpId="0" animBg="1" advAuto="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07C68-78EE-BF8E-B52D-443073BD3C82}"/>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2D35992E-0A81-6D25-D03E-3E3897364BE0}"/>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95950407-9305-F7EE-EB93-F0C425B94EEC}"/>
              </a:ext>
            </a:extLst>
          </p:cNvPr>
          <p:cNvPicPr>
            <a:picLocks noChangeAspect="1"/>
          </p:cNvPicPr>
          <p:nvPr/>
        </p:nvPicPr>
        <p:blipFill>
          <a:blip r:embed="rId2"/>
          <a:stretch>
            <a:fillRect/>
          </a:stretch>
        </p:blipFill>
        <p:spPr>
          <a:xfrm>
            <a:off x="-108520" y="-308571"/>
            <a:ext cx="9252520" cy="5782825"/>
          </a:xfrm>
          <a:prstGeom prst="rect">
            <a:avLst/>
          </a:prstGeom>
        </p:spPr>
      </p:pic>
      <p:pic>
        <p:nvPicPr>
          <p:cNvPr id="5" name="Google Shape;361;p48">
            <a:extLst>
              <a:ext uri="{FF2B5EF4-FFF2-40B4-BE49-F238E27FC236}">
                <a16:creationId xmlns:a16="http://schemas.microsoft.com/office/drawing/2014/main" id="{7588D2D9-18BE-49A1-6E84-065414DE7545}"/>
              </a:ext>
            </a:extLst>
          </p:cNvPr>
          <p:cNvPicPr preferRelativeResize="0"/>
          <p:nvPr/>
        </p:nvPicPr>
        <p:blipFill rotWithShape="1">
          <a:blip r:embed="rId3">
            <a:alphaModFix/>
          </a:blip>
          <a:srcRect/>
          <a:stretch/>
        </p:blipFill>
        <p:spPr>
          <a:xfrm>
            <a:off x="8698644" y="39744"/>
            <a:ext cx="412708" cy="515782"/>
          </a:xfrm>
          <a:prstGeom prst="rect">
            <a:avLst/>
          </a:prstGeom>
          <a:noFill/>
          <a:ln>
            <a:noFill/>
          </a:ln>
        </p:spPr>
      </p:pic>
    </p:spTree>
    <p:extLst>
      <p:ext uri="{BB962C8B-B14F-4D97-AF65-F5344CB8AC3E}">
        <p14:creationId xmlns:p14="http://schemas.microsoft.com/office/powerpoint/2010/main" val="779372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0AD0-8F2E-5C1D-E1AF-E7A975824F5B}"/>
              </a:ext>
            </a:extLst>
          </p:cNvPr>
          <p:cNvSpPr>
            <a:spLocks noGrp="1"/>
          </p:cNvSpPr>
          <p:nvPr>
            <p:ph type="title"/>
          </p:nvPr>
        </p:nvSpPr>
        <p:spPr/>
        <p:txBody>
          <a:bodyPr/>
          <a:lstStyle/>
          <a:p>
            <a:r>
              <a:rPr lang="en-US" dirty="0"/>
              <a:t>Types of regulation for dark patterns</a:t>
            </a:r>
            <a:endParaRPr lang="nl-NL" dirty="0"/>
          </a:p>
        </p:txBody>
      </p:sp>
      <p:sp>
        <p:nvSpPr>
          <p:cNvPr id="3" name="Text Placeholder 2">
            <a:extLst>
              <a:ext uri="{FF2B5EF4-FFF2-40B4-BE49-F238E27FC236}">
                <a16:creationId xmlns:a16="http://schemas.microsoft.com/office/drawing/2014/main" id="{4646C362-65F7-CD69-DC7F-AF80294BB410}"/>
              </a:ext>
            </a:extLst>
          </p:cNvPr>
          <p:cNvSpPr>
            <a:spLocks noGrp="1"/>
          </p:cNvSpPr>
          <p:nvPr>
            <p:ph type="body" sz="quarter" idx="10"/>
          </p:nvPr>
        </p:nvSpPr>
        <p:spPr/>
        <p:txBody>
          <a:bodyPr/>
          <a:lstStyle/>
          <a:p>
            <a:r>
              <a:rPr lang="en-US" b="1" dirty="0"/>
              <a:t>Regulation by enforcement (GDPR, UCPD)</a:t>
            </a:r>
          </a:p>
          <a:p>
            <a:pPr lvl="1"/>
            <a:r>
              <a:rPr lang="en-US" dirty="0"/>
              <a:t>Decisions: most of them on consent </a:t>
            </a:r>
          </a:p>
          <a:p>
            <a:r>
              <a:rPr lang="en-US" b="1" dirty="0"/>
              <a:t>Regulation by binding law</a:t>
            </a:r>
          </a:p>
          <a:p>
            <a:pPr lvl="1"/>
            <a:r>
              <a:rPr lang="en-US" dirty="0"/>
              <a:t>New laws prohibit dark patterns</a:t>
            </a:r>
          </a:p>
          <a:p>
            <a:r>
              <a:rPr lang="en-US" b="1" dirty="0"/>
              <a:t>Regulation through soft law</a:t>
            </a:r>
          </a:p>
          <a:p>
            <a:pPr lvl="1"/>
            <a:r>
              <a:rPr lang="en-US" dirty="0"/>
              <a:t>DPA guidelines for consent</a:t>
            </a:r>
          </a:p>
          <a:p>
            <a:r>
              <a:rPr lang="en-US" b="1" dirty="0"/>
              <a:t>Regulation by technical tools  </a:t>
            </a:r>
          </a:p>
          <a:p>
            <a:pPr lvl="1"/>
            <a:r>
              <a:rPr lang="en-US" dirty="0"/>
              <a:t>consent </a:t>
            </a:r>
            <a:r>
              <a:rPr lang="en-US" dirty="0" err="1"/>
              <a:t>automatisation</a:t>
            </a:r>
            <a:endParaRPr lang="en-US" dirty="0"/>
          </a:p>
        </p:txBody>
      </p:sp>
    </p:spTree>
    <p:extLst>
      <p:ext uri="{BB962C8B-B14F-4D97-AF65-F5344CB8AC3E}">
        <p14:creationId xmlns:p14="http://schemas.microsoft.com/office/powerpoint/2010/main" val="1713585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D289D-1D3E-B75A-0528-BBB85BB80FF3}"/>
              </a:ext>
            </a:extLst>
          </p:cNvPr>
          <p:cNvSpPr>
            <a:spLocks noGrp="1"/>
          </p:cNvSpPr>
          <p:nvPr>
            <p:ph type="title"/>
          </p:nvPr>
        </p:nvSpPr>
        <p:spPr/>
        <p:txBody>
          <a:bodyPr/>
          <a:lstStyle/>
          <a:p>
            <a:r>
              <a:rPr lang="en-US" dirty="0"/>
              <a:t>What are Consent Management Platforms?</a:t>
            </a:r>
          </a:p>
        </p:txBody>
      </p:sp>
      <p:sp>
        <p:nvSpPr>
          <p:cNvPr id="4" name="Quantcast">
            <a:extLst>
              <a:ext uri="{FF2B5EF4-FFF2-40B4-BE49-F238E27FC236}">
                <a16:creationId xmlns:a16="http://schemas.microsoft.com/office/drawing/2014/main" id="{767585DF-0EAE-BB2E-C804-8ED5B885F64F}"/>
              </a:ext>
            </a:extLst>
          </p:cNvPr>
          <p:cNvSpPr txBox="1"/>
          <p:nvPr/>
        </p:nvSpPr>
        <p:spPr>
          <a:xfrm>
            <a:off x="1876940" y="2895759"/>
            <a:ext cx="1053871" cy="2390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a:lnSpc>
                <a:spcPct val="100000"/>
              </a:lnSpc>
              <a:spcBef>
                <a:spcPts val="500"/>
              </a:spcBef>
              <a:defRPr sz="1300"/>
            </a:lvl1pPr>
          </a:lstStyle>
          <a:p>
            <a:pPr marL="0" marR="0" lvl="0" indent="0" algn="ctr" defTabSz="914400" rtl="0" eaLnBrk="1" fontAlgn="auto" latinLnBrk="0" hangingPunct="1">
              <a:lnSpc>
                <a:spcPct val="100000"/>
              </a:lnSpc>
              <a:spcBef>
                <a:spcPts val="500"/>
              </a:spcBef>
              <a:spcAft>
                <a:spcPts val="0"/>
              </a:spcAft>
              <a:buClr>
                <a:srgbClr val="000000"/>
              </a:buClr>
              <a:buSzTx/>
              <a:buFont typeface="Arial"/>
              <a:buNone/>
              <a:tabLst/>
              <a:defRPr/>
            </a:pPr>
            <a:r>
              <a:rPr kumimoji="0" sz="1300" b="0" i="0" u="none" strike="noStrike" kern="0" cap="none" spc="0" normalizeH="0" baseline="0" noProof="0">
                <a:ln>
                  <a:noFill/>
                </a:ln>
                <a:solidFill>
                  <a:srgbClr val="000000"/>
                </a:solidFill>
                <a:effectLst/>
                <a:uLnTx/>
                <a:uFillTx/>
                <a:latin typeface="Arial"/>
                <a:cs typeface="Arial"/>
                <a:sym typeface="Arial"/>
              </a:rPr>
              <a:t>Quantcast</a:t>
            </a:r>
          </a:p>
        </p:txBody>
      </p:sp>
      <p:sp>
        <p:nvSpPr>
          <p:cNvPr id="5" name="OneTrust">
            <a:extLst>
              <a:ext uri="{FF2B5EF4-FFF2-40B4-BE49-F238E27FC236}">
                <a16:creationId xmlns:a16="http://schemas.microsoft.com/office/drawing/2014/main" id="{9F93C062-C1F5-75F0-E19F-A27B7E34B65C}"/>
              </a:ext>
            </a:extLst>
          </p:cNvPr>
          <p:cNvSpPr txBox="1"/>
          <p:nvPr/>
        </p:nvSpPr>
        <p:spPr>
          <a:xfrm>
            <a:off x="1876940" y="618529"/>
            <a:ext cx="1053871" cy="2390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a:lnSpc>
                <a:spcPct val="100000"/>
              </a:lnSpc>
              <a:spcBef>
                <a:spcPts val="500"/>
              </a:spcBef>
              <a:defRPr sz="1300"/>
            </a:lvl1pPr>
          </a:lstStyle>
          <a:p>
            <a:pPr marL="0" marR="0" lvl="0" indent="0" algn="ctr" defTabSz="914400" rtl="0" eaLnBrk="1" fontAlgn="auto" latinLnBrk="0" hangingPunct="1">
              <a:lnSpc>
                <a:spcPct val="100000"/>
              </a:lnSpc>
              <a:spcBef>
                <a:spcPts val="500"/>
              </a:spcBef>
              <a:spcAft>
                <a:spcPts val="0"/>
              </a:spcAft>
              <a:buClr>
                <a:srgbClr val="000000"/>
              </a:buClr>
              <a:buSzTx/>
              <a:buFont typeface="Arial"/>
              <a:buNone/>
              <a:tabLst/>
              <a:defRPr/>
            </a:pPr>
            <a:r>
              <a:rPr kumimoji="0" sz="1300" b="0" i="0" u="none" strike="noStrike" kern="0" cap="none" spc="0" normalizeH="0" baseline="0" noProof="0">
                <a:ln>
                  <a:noFill/>
                </a:ln>
                <a:solidFill>
                  <a:srgbClr val="000000"/>
                </a:solidFill>
                <a:effectLst/>
                <a:uLnTx/>
                <a:uFillTx/>
                <a:latin typeface="Arial"/>
                <a:cs typeface="Arial"/>
                <a:sym typeface="Arial"/>
              </a:rPr>
              <a:t>OneTrust</a:t>
            </a:r>
          </a:p>
        </p:txBody>
      </p:sp>
      <p:sp>
        <p:nvSpPr>
          <p:cNvPr id="6" name="CrownPeak">
            <a:extLst>
              <a:ext uri="{FF2B5EF4-FFF2-40B4-BE49-F238E27FC236}">
                <a16:creationId xmlns:a16="http://schemas.microsoft.com/office/drawing/2014/main" id="{1945B530-5066-2191-DA68-0A0AC9C45A0B}"/>
              </a:ext>
            </a:extLst>
          </p:cNvPr>
          <p:cNvSpPr txBox="1"/>
          <p:nvPr/>
        </p:nvSpPr>
        <p:spPr>
          <a:xfrm>
            <a:off x="5106019" y="618529"/>
            <a:ext cx="1053870" cy="2390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a:lnSpc>
                <a:spcPct val="100000"/>
              </a:lnSpc>
              <a:spcBef>
                <a:spcPts val="500"/>
              </a:spcBef>
              <a:defRPr sz="1300"/>
            </a:lvl1pPr>
          </a:lstStyle>
          <a:p>
            <a:pPr marL="0" marR="0" lvl="0" indent="0" algn="ctr" defTabSz="914400" rtl="0" eaLnBrk="1" fontAlgn="auto" latinLnBrk="0" hangingPunct="1">
              <a:lnSpc>
                <a:spcPct val="100000"/>
              </a:lnSpc>
              <a:spcBef>
                <a:spcPts val="500"/>
              </a:spcBef>
              <a:spcAft>
                <a:spcPts val="0"/>
              </a:spcAft>
              <a:buClr>
                <a:srgbClr val="000000"/>
              </a:buClr>
              <a:buSzTx/>
              <a:buFont typeface="Arial"/>
              <a:buNone/>
              <a:tabLst/>
              <a:defRPr/>
            </a:pPr>
            <a:r>
              <a:rPr kumimoji="0" sz="1300" b="0" i="0" u="none" strike="noStrike" kern="0" cap="none" spc="0" normalizeH="0" baseline="0" noProof="0">
                <a:ln>
                  <a:noFill/>
                </a:ln>
                <a:solidFill>
                  <a:srgbClr val="000000"/>
                </a:solidFill>
                <a:effectLst/>
                <a:uLnTx/>
                <a:uFillTx/>
                <a:latin typeface="Arial"/>
                <a:cs typeface="Arial"/>
                <a:sym typeface="Arial"/>
              </a:rPr>
              <a:t>CrownPeak</a:t>
            </a:r>
          </a:p>
        </p:txBody>
      </p:sp>
      <p:sp>
        <p:nvSpPr>
          <p:cNvPr id="7" name="TrustArc">
            <a:extLst>
              <a:ext uri="{FF2B5EF4-FFF2-40B4-BE49-F238E27FC236}">
                <a16:creationId xmlns:a16="http://schemas.microsoft.com/office/drawing/2014/main" id="{ED527B0A-8C6A-061B-DF9A-6B10F30585A1}"/>
              </a:ext>
            </a:extLst>
          </p:cNvPr>
          <p:cNvSpPr txBox="1"/>
          <p:nvPr/>
        </p:nvSpPr>
        <p:spPr>
          <a:xfrm>
            <a:off x="5152074" y="3560932"/>
            <a:ext cx="1053870" cy="2390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a:lnSpc>
                <a:spcPct val="100000"/>
              </a:lnSpc>
              <a:spcBef>
                <a:spcPts val="500"/>
              </a:spcBef>
              <a:defRPr sz="1300"/>
            </a:lvl1pPr>
          </a:lstStyle>
          <a:p>
            <a:pPr marL="0" marR="0" lvl="0" indent="0" algn="ctr" defTabSz="914400" rtl="0" eaLnBrk="1" fontAlgn="auto" latinLnBrk="0" hangingPunct="1">
              <a:lnSpc>
                <a:spcPct val="100000"/>
              </a:lnSpc>
              <a:spcBef>
                <a:spcPts val="500"/>
              </a:spcBef>
              <a:spcAft>
                <a:spcPts val="0"/>
              </a:spcAft>
              <a:buClr>
                <a:srgbClr val="000000"/>
              </a:buClr>
              <a:buSzTx/>
              <a:buFont typeface="Arial"/>
              <a:buNone/>
              <a:tabLst/>
              <a:defRPr/>
            </a:pPr>
            <a:r>
              <a:rPr kumimoji="0" sz="1300" b="0" i="0" u="none" strike="noStrike" kern="0" cap="none" spc="0" normalizeH="0" baseline="0" noProof="0">
                <a:ln>
                  <a:noFill/>
                </a:ln>
                <a:solidFill>
                  <a:srgbClr val="000000"/>
                </a:solidFill>
                <a:effectLst/>
                <a:uLnTx/>
                <a:uFillTx/>
                <a:latin typeface="Arial"/>
                <a:cs typeface="Arial"/>
                <a:sym typeface="Arial"/>
              </a:rPr>
              <a:t>TrustArc</a:t>
            </a:r>
          </a:p>
        </p:txBody>
      </p:sp>
      <p:sp>
        <p:nvSpPr>
          <p:cNvPr id="8" name="CookieBot">
            <a:extLst>
              <a:ext uri="{FF2B5EF4-FFF2-40B4-BE49-F238E27FC236}">
                <a16:creationId xmlns:a16="http://schemas.microsoft.com/office/drawing/2014/main" id="{5A7682FA-7FEA-B681-D022-0977C5B6841E}"/>
              </a:ext>
            </a:extLst>
          </p:cNvPr>
          <p:cNvSpPr txBox="1"/>
          <p:nvPr/>
        </p:nvSpPr>
        <p:spPr>
          <a:xfrm>
            <a:off x="5152074" y="1798063"/>
            <a:ext cx="1053870" cy="2390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a:lnSpc>
                <a:spcPct val="100000"/>
              </a:lnSpc>
              <a:spcBef>
                <a:spcPts val="500"/>
              </a:spcBef>
              <a:defRPr sz="1300"/>
            </a:lvl1pPr>
          </a:lstStyle>
          <a:p>
            <a:pPr marL="0" marR="0" lvl="0" indent="0" algn="ctr" defTabSz="914400" rtl="0" eaLnBrk="1" fontAlgn="auto" latinLnBrk="0" hangingPunct="1">
              <a:lnSpc>
                <a:spcPct val="100000"/>
              </a:lnSpc>
              <a:spcBef>
                <a:spcPts val="500"/>
              </a:spcBef>
              <a:spcAft>
                <a:spcPts val="0"/>
              </a:spcAft>
              <a:buClr>
                <a:srgbClr val="000000"/>
              </a:buClr>
              <a:buSzTx/>
              <a:buFont typeface="Arial"/>
              <a:buNone/>
              <a:tabLst/>
              <a:defRPr/>
            </a:pPr>
            <a:r>
              <a:rPr kumimoji="0" sz="1300" b="0" i="0" u="none" strike="noStrike" kern="0" cap="none" spc="0" normalizeH="0" baseline="0" noProof="0">
                <a:ln>
                  <a:noFill/>
                </a:ln>
                <a:solidFill>
                  <a:srgbClr val="000000"/>
                </a:solidFill>
                <a:effectLst/>
                <a:uLnTx/>
                <a:uFillTx/>
                <a:latin typeface="Arial"/>
                <a:cs typeface="Arial"/>
                <a:sym typeface="Arial"/>
              </a:rPr>
              <a:t>CookieBot</a:t>
            </a:r>
          </a:p>
        </p:txBody>
      </p:sp>
      <p:pic>
        <p:nvPicPr>
          <p:cNvPr id="9" name="Image" descr="Image">
            <a:extLst>
              <a:ext uri="{FF2B5EF4-FFF2-40B4-BE49-F238E27FC236}">
                <a16:creationId xmlns:a16="http://schemas.microsoft.com/office/drawing/2014/main" id="{4775C8F6-CBCE-5F0A-B3B8-5A0568E901FA}"/>
              </a:ext>
            </a:extLst>
          </p:cNvPr>
          <p:cNvPicPr>
            <a:picLocks noChangeAspect="1"/>
          </p:cNvPicPr>
          <p:nvPr/>
        </p:nvPicPr>
        <p:blipFill>
          <a:blip r:embed="rId2"/>
          <a:srcRect l="3349" t="2904" r="3349" b="2904"/>
          <a:stretch>
            <a:fillRect/>
          </a:stretch>
        </p:blipFill>
        <p:spPr>
          <a:xfrm>
            <a:off x="1440111" y="3195424"/>
            <a:ext cx="2005455" cy="1751558"/>
          </a:xfrm>
          <a:prstGeom prst="rect">
            <a:avLst/>
          </a:prstGeom>
          <a:ln w="12700">
            <a:miter lim="400000"/>
          </a:ln>
          <a:effectLst>
            <a:outerShdw blurRad="76200" dir="5400000" rotWithShape="0">
              <a:schemeClr val="accent1">
                <a:lumOff val="-2627"/>
                <a:alpha val="46681"/>
              </a:schemeClr>
            </a:outerShdw>
          </a:effectLst>
        </p:spPr>
      </p:pic>
      <p:pic>
        <p:nvPicPr>
          <p:cNvPr id="10" name="Image" descr="Image">
            <a:extLst>
              <a:ext uri="{FF2B5EF4-FFF2-40B4-BE49-F238E27FC236}">
                <a16:creationId xmlns:a16="http://schemas.microsoft.com/office/drawing/2014/main" id="{555B0473-C252-05DB-1798-6C0FCA80D3DF}"/>
              </a:ext>
            </a:extLst>
          </p:cNvPr>
          <p:cNvPicPr>
            <a:picLocks noChangeAspect="1"/>
          </p:cNvPicPr>
          <p:nvPr/>
        </p:nvPicPr>
        <p:blipFill>
          <a:blip r:embed="rId3"/>
          <a:stretch>
            <a:fillRect/>
          </a:stretch>
        </p:blipFill>
        <p:spPr>
          <a:xfrm>
            <a:off x="3935622" y="882936"/>
            <a:ext cx="3486775" cy="795738"/>
          </a:xfrm>
          <a:prstGeom prst="rect">
            <a:avLst/>
          </a:prstGeom>
          <a:ln w="12700">
            <a:miter lim="400000"/>
          </a:ln>
          <a:effectLst>
            <a:outerShdw blurRad="76200" dir="5400000" rotWithShape="0">
              <a:schemeClr val="accent1">
                <a:lumOff val="-2627"/>
                <a:alpha val="46681"/>
              </a:schemeClr>
            </a:outerShdw>
          </a:effectLst>
        </p:spPr>
      </p:pic>
      <p:pic>
        <p:nvPicPr>
          <p:cNvPr id="11" name="Image" descr="Image">
            <a:extLst>
              <a:ext uri="{FF2B5EF4-FFF2-40B4-BE49-F238E27FC236}">
                <a16:creationId xmlns:a16="http://schemas.microsoft.com/office/drawing/2014/main" id="{B94DE365-8C6F-23E5-B224-F710A76648C0}"/>
              </a:ext>
            </a:extLst>
          </p:cNvPr>
          <p:cNvPicPr>
            <a:picLocks noChangeAspect="1"/>
          </p:cNvPicPr>
          <p:nvPr/>
        </p:nvPicPr>
        <p:blipFill>
          <a:blip r:embed="rId4"/>
          <a:srcRect l="2171" t="2738" r="2171"/>
          <a:stretch>
            <a:fillRect/>
          </a:stretch>
        </p:blipFill>
        <p:spPr>
          <a:xfrm>
            <a:off x="1286767" y="882936"/>
            <a:ext cx="2328534" cy="1768326"/>
          </a:xfrm>
          <a:prstGeom prst="rect">
            <a:avLst/>
          </a:prstGeom>
          <a:ln w="12700">
            <a:miter lim="400000"/>
          </a:ln>
          <a:effectLst>
            <a:outerShdw blurRad="76200" dir="5400000" rotWithShape="0">
              <a:schemeClr val="accent1">
                <a:lumOff val="-2627"/>
                <a:alpha val="46681"/>
              </a:schemeClr>
            </a:outerShdw>
          </a:effectLst>
        </p:spPr>
      </p:pic>
      <p:pic>
        <p:nvPicPr>
          <p:cNvPr id="12" name="Image" descr="Image">
            <a:extLst>
              <a:ext uri="{FF2B5EF4-FFF2-40B4-BE49-F238E27FC236}">
                <a16:creationId xmlns:a16="http://schemas.microsoft.com/office/drawing/2014/main" id="{8D32A52F-0119-20DC-2C45-845302AEE9DF}"/>
              </a:ext>
            </a:extLst>
          </p:cNvPr>
          <p:cNvPicPr>
            <a:picLocks noChangeAspect="1"/>
          </p:cNvPicPr>
          <p:nvPr/>
        </p:nvPicPr>
        <p:blipFill>
          <a:blip r:embed="rId5"/>
          <a:srcRect t="6731"/>
          <a:stretch>
            <a:fillRect/>
          </a:stretch>
        </p:blipFill>
        <p:spPr>
          <a:xfrm>
            <a:off x="4129948" y="2081490"/>
            <a:ext cx="3154291" cy="1269562"/>
          </a:xfrm>
          <a:prstGeom prst="rect">
            <a:avLst/>
          </a:prstGeom>
          <a:ln w="12700">
            <a:miter lim="400000"/>
          </a:ln>
          <a:effectLst>
            <a:outerShdw blurRad="76200" dir="5400000" rotWithShape="0">
              <a:schemeClr val="accent1">
                <a:lumOff val="-2627"/>
                <a:alpha val="46681"/>
              </a:schemeClr>
            </a:outerShdw>
          </a:effectLst>
        </p:spPr>
      </p:pic>
      <p:pic>
        <p:nvPicPr>
          <p:cNvPr id="13" name="Image" descr="Image">
            <a:extLst>
              <a:ext uri="{FF2B5EF4-FFF2-40B4-BE49-F238E27FC236}">
                <a16:creationId xmlns:a16="http://schemas.microsoft.com/office/drawing/2014/main" id="{2B0E1E4D-D88A-8301-A2C8-5B766E34E7BE}"/>
              </a:ext>
            </a:extLst>
          </p:cNvPr>
          <p:cNvPicPr>
            <a:picLocks noChangeAspect="1"/>
          </p:cNvPicPr>
          <p:nvPr/>
        </p:nvPicPr>
        <p:blipFill>
          <a:blip r:embed="rId6"/>
          <a:stretch>
            <a:fillRect/>
          </a:stretch>
        </p:blipFill>
        <p:spPr>
          <a:xfrm>
            <a:off x="4101863" y="3836395"/>
            <a:ext cx="3154291" cy="1250544"/>
          </a:xfrm>
          <a:prstGeom prst="rect">
            <a:avLst/>
          </a:prstGeom>
          <a:ln w="12700">
            <a:miter lim="400000"/>
          </a:ln>
          <a:effectLst>
            <a:outerShdw blurRad="76200" dir="5400000" rotWithShape="0">
              <a:schemeClr val="accent1">
                <a:lumOff val="-2627"/>
                <a:alpha val="46681"/>
              </a:schemeClr>
            </a:outerShdw>
          </a:effectLst>
        </p:spPr>
      </p:pic>
    </p:spTree>
    <p:extLst>
      <p:ext uri="{BB962C8B-B14F-4D97-AF65-F5344CB8AC3E}">
        <p14:creationId xmlns:p14="http://schemas.microsoft.com/office/powerpoint/2010/main" val="1076041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31769-8CD6-2BDD-218B-F91264E1789D}"/>
              </a:ext>
            </a:extLst>
          </p:cNvPr>
          <p:cNvSpPr>
            <a:spLocks noGrp="1"/>
          </p:cNvSpPr>
          <p:nvPr>
            <p:ph type="title"/>
          </p:nvPr>
        </p:nvSpPr>
        <p:spPr/>
        <p:txBody>
          <a:bodyPr>
            <a:normAutofit/>
          </a:bodyPr>
          <a:lstStyle/>
          <a:p>
            <a:r>
              <a:rPr lang="en-US" sz="2400" dirty="0"/>
              <a:t>   consent-o-</a:t>
            </a:r>
            <a:r>
              <a:rPr lang="en-US" sz="2400" dirty="0" err="1"/>
              <a:t>matic</a:t>
            </a:r>
            <a:r>
              <a:rPr lang="en-US" sz="2400" dirty="0"/>
              <a:t>: consent automation</a:t>
            </a:r>
          </a:p>
        </p:txBody>
      </p:sp>
      <p:sp>
        <p:nvSpPr>
          <p:cNvPr id="6" name="Rectangle">
            <a:extLst>
              <a:ext uri="{FF2B5EF4-FFF2-40B4-BE49-F238E27FC236}">
                <a16:creationId xmlns:a16="http://schemas.microsoft.com/office/drawing/2014/main" id="{1884AEA7-2B40-113E-0C88-817FD34C45A4}"/>
              </a:ext>
            </a:extLst>
          </p:cNvPr>
          <p:cNvSpPr/>
          <p:nvPr/>
        </p:nvSpPr>
        <p:spPr>
          <a:xfrm>
            <a:off x="9260550" y="1431542"/>
            <a:ext cx="1390069" cy="4852072"/>
          </a:xfrm>
          <a:prstGeom prst="rect">
            <a:avLst/>
          </a:prstGeom>
          <a:solidFill>
            <a:srgbClr val="FFFFFF"/>
          </a:solidFill>
          <a:ln w="12700">
            <a:miter lim="400000"/>
          </a:ln>
          <a:effectLst>
            <a:outerShdw blurRad="38100" dist="20000" dir="5400000" rotWithShape="0">
              <a:srgbClr val="000000">
                <a:alpha val="38000"/>
              </a:srgbClr>
            </a:outerShdw>
          </a:effectLst>
        </p:spPr>
        <p:txBody>
          <a:bodyPr lIns="45719" rIns="45719"/>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Slide Number">
            <a:extLst>
              <a:ext uri="{FF2B5EF4-FFF2-40B4-BE49-F238E27FC236}">
                <a16:creationId xmlns:a16="http://schemas.microsoft.com/office/drawing/2014/main" id="{86F138DD-A59B-0E64-0D65-9B67D1584E4C}"/>
              </a:ext>
            </a:extLst>
          </p:cNvPr>
          <p:cNvSpPr txBox="1">
            <a:spLocks/>
          </p:cNvSpPr>
          <p:nvPr/>
        </p:nvSpPr>
        <p:spPr>
          <a:xfrm>
            <a:off x="5851089" y="6304908"/>
            <a:ext cx="127001" cy="14085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6CB4B4D-7CA3-9044-876B-883B54F8677D}" type="slidenum">
              <a:rPr kumimoji="0" lang="en-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FR" sz="1400" b="0" i="0" u="none" strike="noStrike" kern="0" cap="none" spc="0" normalizeH="0" baseline="0" noProof="0">
              <a:ln>
                <a:noFill/>
              </a:ln>
              <a:solidFill>
                <a:srgbClr val="000000"/>
              </a:solidFill>
              <a:effectLst/>
              <a:uLnTx/>
              <a:uFillTx/>
              <a:latin typeface="Arial"/>
              <a:cs typeface="Arial"/>
              <a:sym typeface="Arial"/>
            </a:endParaRPr>
          </a:p>
        </p:txBody>
      </p:sp>
      <p:pic>
        <p:nvPicPr>
          <p:cNvPr id="8" name="chi22extendedabstracts-270 (3) (dragged).pdf" descr="chi22extendedabstracts-270 (3) (dragged).pdf">
            <a:extLst>
              <a:ext uri="{FF2B5EF4-FFF2-40B4-BE49-F238E27FC236}">
                <a16:creationId xmlns:a16="http://schemas.microsoft.com/office/drawing/2014/main" id="{FED49D1F-DFD2-9465-5BBA-30109458F416}"/>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540781" y="1181833"/>
            <a:ext cx="2371514" cy="2986280"/>
          </a:xfrm>
          <a:prstGeom prst="rect">
            <a:avLst/>
          </a:prstGeom>
          <a:ln w="12700">
            <a:miter lim="400000"/>
          </a:ln>
        </p:spPr>
      </p:pic>
      <p:pic>
        <p:nvPicPr>
          <p:cNvPr id="9" name="real-settings.pdf" descr="real-settings.pdf">
            <a:extLst>
              <a:ext uri="{FF2B5EF4-FFF2-40B4-BE49-F238E27FC236}">
                <a16:creationId xmlns:a16="http://schemas.microsoft.com/office/drawing/2014/main" id="{B22D9B08-24C3-3C76-D72B-F53C8BA3B380}"/>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2148446" y="678962"/>
            <a:ext cx="2322092" cy="3992023"/>
          </a:xfrm>
          <a:prstGeom prst="rect">
            <a:avLst/>
          </a:prstGeom>
          <a:ln w="12700">
            <a:miter lim="400000"/>
          </a:ln>
        </p:spPr>
      </p:pic>
      <p:sp>
        <p:nvSpPr>
          <p:cNvPr id="10" name="user preferences">
            <a:extLst>
              <a:ext uri="{FF2B5EF4-FFF2-40B4-BE49-F238E27FC236}">
                <a16:creationId xmlns:a16="http://schemas.microsoft.com/office/drawing/2014/main" id="{5CBE81CA-2C34-93CA-5C8A-42E3FF9935D9}"/>
              </a:ext>
            </a:extLst>
          </p:cNvPr>
          <p:cNvSpPr txBox="1"/>
          <p:nvPr/>
        </p:nvSpPr>
        <p:spPr>
          <a:xfrm>
            <a:off x="3888073" y="5232504"/>
            <a:ext cx="1758898" cy="483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16" tIns="15716" rIns="15716" bIns="15716" anchor="ctr">
            <a:normAutofit/>
          </a:bodyPr>
          <a:lstStyle>
            <a:lvl1pPr algn="ctr" defTabSz="1898743">
              <a:lnSpc>
                <a:spcPct val="80000"/>
              </a:lnSpc>
              <a:defRPr sz="1100" spc="-22"/>
            </a:lvl1pPr>
          </a:lstStyle>
          <a:p>
            <a:pPr marL="0" marR="0" lvl="0" indent="0" algn="ctr" defTabSz="1898743" rtl="0" eaLnBrk="1" fontAlgn="auto" latinLnBrk="0" hangingPunct="1">
              <a:lnSpc>
                <a:spcPct val="80000"/>
              </a:lnSpc>
              <a:spcBef>
                <a:spcPts val="0"/>
              </a:spcBef>
              <a:spcAft>
                <a:spcPts val="0"/>
              </a:spcAft>
              <a:buClr>
                <a:srgbClr val="000000"/>
              </a:buClr>
              <a:buSzTx/>
              <a:buFont typeface="Arial"/>
              <a:buNone/>
              <a:tabLst/>
              <a:defRPr/>
            </a:pPr>
            <a:r>
              <a:rPr kumimoji="0" sz="1100" b="0" i="0" u="none" strike="noStrike" kern="0" cap="none" spc="-22" normalizeH="0" baseline="0" noProof="0">
                <a:ln>
                  <a:noFill/>
                </a:ln>
                <a:solidFill>
                  <a:srgbClr val="000000"/>
                </a:solidFill>
                <a:effectLst/>
                <a:uLnTx/>
                <a:uFillTx/>
                <a:latin typeface="Arial"/>
                <a:cs typeface="Arial"/>
                <a:sym typeface="Arial"/>
              </a:rPr>
              <a:t>user preferences</a:t>
            </a:r>
          </a:p>
        </p:txBody>
      </p:sp>
      <p:sp>
        <p:nvSpPr>
          <p:cNvPr id="11" name="JSON ruleset">
            <a:extLst>
              <a:ext uri="{FF2B5EF4-FFF2-40B4-BE49-F238E27FC236}">
                <a16:creationId xmlns:a16="http://schemas.microsoft.com/office/drawing/2014/main" id="{DA4AFB94-69ED-D018-A17E-17D64E73BE56}"/>
              </a:ext>
            </a:extLst>
          </p:cNvPr>
          <p:cNvSpPr txBox="1"/>
          <p:nvPr/>
        </p:nvSpPr>
        <p:spPr>
          <a:xfrm>
            <a:off x="6338655" y="5245204"/>
            <a:ext cx="2404762" cy="483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16" tIns="15716" rIns="15716" bIns="15716" anchor="ctr">
            <a:normAutofit/>
          </a:bodyPr>
          <a:lstStyle>
            <a:lvl1pPr algn="ctr" defTabSz="1898743">
              <a:lnSpc>
                <a:spcPct val="80000"/>
              </a:lnSpc>
              <a:defRPr sz="1100" spc="-22"/>
            </a:lvl1pPr>
          </a:lstStyle>
          <a:p>
            <a:pPr marL="0" marR="0" lvl="0" indent="0" algn="ctr" defTabSz="1898743" rtl="0" eaLnBrk="1" fontAlgn="auto" latinLnBrk="0" hangingPunct="1">
              <a:lnSpc>
                <a:spcPct val="80000"/>
              </a:lnSpc>
              <a:spcBef>
                <a:spcPts val="0"/>
              </a:spcBef>
              <a:spcAft>
                <a:spcPts val="0"/>
              </a:spcAft>
              <a:buClr>
                <a:srgbClr val="000000"/>
              </a:buClr>
              <a:buSzTx/>
              <a:buFont typeface="Arial"/>
              <a:buNone/>
              <a:tabLst/>
              <a:defRPr/>
            </a:pPr>
            <a:r>
              <a:rPr kumimoji="0" sz="1100" b="0" i="0" u="none" strike="noStrike" kern="0" cap="none" spc="-22" normalizeH="0" baseline="0" noProof="0">
                <a:ln>
                  <a:noFill/>
                </a:ln>
                <a:solidFill>
                  <a:srgbClr val="000000"/>
                </a:solidFill>
                <a:effectLst/>
                <a:uLnTx/>
                <a:uFillTx/>
                <a:latin typeface="Arial"/>
                <a:cs typeface="Arial"/>
                <a:sym typeface="Arial"/>
              </a:rPr>
              <a:t>JSON ruleset</a:t>
            </a:r>
          </a:p>
        </p:txBody>
      </p:sp>
      <p:grpSp>
        <p:nvGrpSpPr>
          <p:cNvPr id="12" name="Group">
            <a:extLst>
              <a:ext uri="{FF2B5EF4-FFF2-40B4-BE49-F238E27FC236}">
                <a16:creationId xmlns:a16="http://schemas.microsoft.com/office/drawing/2014/main" id="{8A05FC6F-6813-50E8-88EB-A1B9CDFBF388}"/>
              </a:ext>
            </a:extLst>
          </p:cNvPr>
          <p:cNvGrpSpPr/>
          <p:nvPr/>
        </p:nvGrpSpPr>
        <p:grpSpPr>
          <a:xfrm>
            <a:off x="6875081" y="282589"/>
            <a:ext cx="1303192" cy="4655771"/>
            <a:chOff x="0" y="0"/>
            <a:chExt cx="1303191" cy="4655769"/>
          </a:xfrm>
        </p:grpSpPr>
        <p:pic>
          <p:nvPicPr>
            <p:cNvPr id="13" name="open-settings.png" descr="open-settings.png">
              <a:extLst>
                <a:ext uri="{FF2B5EF4-FFF2-40B4-BE49-F238E27FC236}">
                  <a16:creationId xmlns:a16="http://schemas.microsoft.com/office/drawing/2014/main" id="{39C9ACB2-A538-AE38-9F92-FDA70EF5696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740" y="1029415"/>
              <a:ext cx="1264152" cy="1115883"/>
            </a:xfrm>
            <a:prstGeom prst="rect">
              <a:avLst/>
            </a:prstGeom>
            <a:ln w="12700" cap="flat">
              <a:noFill/>
              <a:miter lim="400000"/>
            </a:ln>
            <a:effectLst/>
          </p:spPr>
        </p:pic>
        <p:pic>
          <p:nvPicPr>
            <p:cNvPr id="14" name="detector.png" descr="detector.png">
              <a:extLst>
                <a:ext uri="{FF2B5EF4-FFF2-40B4-BE49-F238E27FC236}">
                  <a16:creationId xmlns:a16="http://schemas.microsoft.com/office/drawing/2014/main" id="{E6A45491-5FA3-E9D9-BDBB-AC118BDC5F5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438" y="0"/>
              <a:ext cx="1274754" cy="951079"/>
            </a:xfrm>
            <a:prstGeom prst="rect">
              <a:avLst/>
            </a:prstGeom>
            <a:ln w="12700" cap="flat">
              <a:noFill/>
              <a:miter lim="400000"/>
            </a:ln>
            <a:effectLst/>
          </p:spPr>
        </p:pic>
        <p:pic>
          <p:nvPicPr>
            <p:cNvPr id="15" name="save-consent.png" descr="save-consent.png">
              <a:extLst>
                <a:ext uri="{FF2B5EF4-FFF2-40B4-BE49-F238E27FC236}">
                  <a16:creationId xmlns:a16="http://schemas.microsoft.com/office/drawing/2014/main" id="{25C28EF3-AF1E-F8A1-DC55-54321442A68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4561" y="3559199"/>
              <a:ext cx="1182362" cy="1096571"/>
            </a:xfrm>
            <a:prstGeom prst="rect">
              <a:avLst/>
            </a:prstGeom>
            <a:ln w="12700" cap="flat">
              <a:noFill/>
              <a:miter lim="400000"/>
            </a:ln>
            <a:effectLst/>
          </p:spPr>
        </p:pic>
        <p:pic>
          <p:nvPicPr>
            <p:cNvPr id="16" name="do-consent.png" descr="do-consent.png">
              <a:extLst>
                <a:ext uri="{FF2B5EF4-FFF2-40B4-BE49-F238E27FC236}">
                  <a16:creationId xmlns:a16="http://schemas.microsoft.com/office/drawing/2014/main" id="{F834D476-62A2-7561-7AF4-8294C974B17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0" y="2262911"/>
              <a:ext cx="1203185" cy="1178677"/>
            </a:xfrm>
            <a:prstGeom prst="rect">
              <a:avLst/>
            </a:prstGeom>
            <a:ln w="12700" cap="flat">
              <a:noFill/>
              <a:miter lim="400000"/>
            </a:ln>
            <a:effectLst/>
          </p:spPr>
        </p:pic>
      </p:grpSp>
      <p:sp>
        <p:nvSpPr>
          <p:cNvPr id="17" name="identify">
            <a:extLst>
              <a:ext uri="{FF2B5EF4-FFF2-40B4-BE49-F238E27FC236}">
                <a16:creationId xmlns:a16="http://schemas.microsoft.com/office/drawing/2014/main" id="{410183F2-A654-B56B-A088-1EA0FC205D4B}"/>
              </a:ext>
            </a:extLst>
          </p:cNvPr>
          <p:cNvSpPr txBox="1"/>
          <p:nvPr/>
        </p:nvSpPr>
        <p:spPr>
          <a:xfrm>
            <a:off x="8160286" y="448840"/>
            <a:ext cx="909099" cy="483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16" tIns="15716" rIns="15716" bIns="15716" anchor="ctr">
            <a:normAutofit/>
          </a:bodyPr>
          <a:lstStyle>
            <a:lvl1pPr algn="ctr" defTabSz="1898743">
              <a:lnSpc>
                <a:spcPct val="80000"/>
              </a:lnSpc>
              <a:defRPr sz="1100" spc="-22"/>
            </a:lvl1pPr>
          </a:lstStyle>
          <a:p>
            <a:pPr marL="0" marR="0" lvl="0" indent="0" algn="ctr" defTabSz="1898743" rtl="0" eaLnBrk="1" fontAlgn="auto" latinLnBrk="0" hangingPunct="1">
              <a:lnSpc>
                <a:spcPct val="80000"/>
              </a:lnSpc>
              <a:spcBef>
                <a:spcPts val="0"/>
              </a:spcBef>
              <a:spcAft>
                <a:spcPts val="0"/>
              </a:spcAft>
              <a:buClr>
                <a:srgbClr val="000000"/>
              </a:buClr>
              <a:buSzTx/>
              <a:buFont typeface="Arial"/>
              <a:buNone/>
              <a:tabLst/>
              <a:defRPr/>
            </a:pPr>
            <a:r>
              <a:rPr kumimoji="0" sz="1100" b="0" i="0" u="none" strike="noStrike" kern="0" cap="none" spc="-22" normalizeH="0" baseline="0" noProof="0">
                <a:ln>
                  <a:noFill/>
                </a:ln>
                <a:solidFill>
                  <a:srgbClr val="000000"/>
                </a:solidFill>
                <a:effectLst/>
                <a:uLnTx/>
                <a:uFillTx/>
                <a:latin typeface="Arial"/>
                <a:cs typeface="Arial"/>
                <a:sym typeface="Arial"/>
              </a:rPr>
              <a:t>identify</a:t>
            </a:r>
          </a:p>
        </p:txBody>
      </p:sp>
      <p:sp>
        <p:nvSpPr>
          <p:cNvPr id="18" name="click">
            <a:extLst>
              <a:ext uri="{FF2B5EF4-FFF2-40B4-BE49-F238E27FC236}">
                <a16:creationId xmlns:a16="http://schemas.microsoft.com/office/drawing/2014/main" id="{492E63C2-6B14-DC61-595E-9D62F6033E19}"/>
              </a:ext>
            </a:extLst>
          </p:cNvPr>
          <p:cNvSpPr txBox="1"/>
          <p:nvPr/>
        </p:nvSpPr>
        <p:spPr>
          <a:xfrm>
            <a:off x="8160286" y="1557548"/>
            <a:ext cx="909099" cy="483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16" tIns="15716" rIns="15716" bIns="15716" anchor="ctr">
            <a:normAutofit/>
          </a:bodyPr>
          <a:lstStyle>
            <a:lvl1pPr algn="ctr" defTabSz="1898743">
              <a:lnSpc>
                <a:spcPct val="80000"/>
              </a:lnSpc>
              <a:defRPr sz="1100" spc="-22"/>
            </a:lvl1pPr>
          </a:lstStyle>
          <a:p>
            <a:pPr marL="0" marR="0" lvl="0" indent="0" algn="ctr" defTabSz="1898743" rtl="0" eaLnBrk="1" fontAlgn="auto" latinLnBrk="0" hangingPunct="1">
              <a:lnSpc>
                <a:spcPct val="80000"/>
              </a:lnSpc>
              <a:spcBef>
                <a:spcPts val="0"/>
              </a:spcBef>
              <a:spcAft>
                <a:spcPts val="0"/>
              </a:spcAft>
              <a:buClr>
                <a:srgbClr val="000000"/>
              </a:buClr>
              <a:buSzTx/>
              <a:buFont typeface="Arial"/>
              <a:buNone/>
              <a:tabLst/>
              <a:defRPr/>
            </a:pPr>
            <a:r>
              <a:rPr kumimoji="0" sz="1100" b="0" i="0" u="none" strike="noStrike" kern="0" cap="none" spc="-22" normalizeH="0" baseline="0" noProof="0">
                <a:ln>
                  <a:noFill/>
                </a:ln>
                <a:solidFill>
                  <a:srgbClr val="000000"/>
                </a:solidFill>
                <a:effectLst/>
                <a:uLnTx/>
                <a:uFillTx/>
                <a:latin typeface="Arial"/>
                <a:cs typeface="Arial"/>
                <a:sym typeface="Arial"/>
              </a:rPr>
              <a:t>click</a:t>
            </a:r>
          </a:p>
        </p:txBody>
      </p:sp>
      <p:sp>
        <p:nvSpPr>
          <p:cNvPr id="19" name="toggle">
            <a:extLst>
              <a:ext uri="{FF2B5EF4-FFF2-40B4-BE49-F238E27FC236}">
                <a16:creationId xmlns:a16="http://schemas.microsoft.com/office/drawing/2014/main" id="{113058F6-E8AD-F80B-4F84-46C3A50FFF57}"/>
              </a:ext>
            </a:extLst>
          </p:cNvPr>
          <p:cNvSpPr txBox="1"/>
          <p:nvPr/>
        </p:nvSpPr>
        <p:spPr>
          <a:xfrm>
            <a:off x="8160286" y="2759762"/>
            <a:ext cx="909099" cy="483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16" tIns="15716" rIns="15716" bIns="15716" anchor="ctr">
            <a:normAutofit/>
          </a:bodyPr>
          <a:lstStyle>
            <a:lvl1pPr algn="ctr" defTabSz="1898743">
              <a:lnSpc>
                <a:spcPct val="80000"/>
              </a:lnSpc>
              <a:defRPr sz="1100" spc="-22"/>
            </a:lvl1pPr>
          </a:lstStyle>
          <a:p>
            <a:pPr marL="0" marR="0" lvl="0" indent="0" algn="ctr" defTabSz="1898743" rtl="0" eaLnBrk="1" fontAlgn="auto" latinLnBrk="0" hangingPunct="1">
              <a:lnSpc>
                <a:spcPct val="80000"/>
              </a:lnSpc>
              <a:spcBef>
                <a:spcPts val="0"/>
              </a:spcBef>
              <a:spcAft>
                <a:spcPts val="0"/>
              </a:spcAft>
              <a:buClr>
                <a:srgbClr val="000000"/>
              </a:buClr>
              <a:buSzTx/>
              <a:buFont typeface="Arial"/>
              <a:buNone/>
              <a:tabLst/>
              <a:defRPr/>
            </a:pPr>
            <a:r>
              <a:rPr kumimoji="0" sz="1100" b="0" i="0" u="none" strike="noStrike" kern="0" cap="none" spc="-22" normalizeH="0" baseline="0" noProof="0">
                <a:ln>
                  <a:noFill/>
                </a:ln>
                <a:solidFill>
                  <a:srgbClr val="000000"/>
                </a:solidFill>
                <a:effectLst/>
                <a:uLnTx/>
                <a:uFillTx/>
                <a:latin typeface="Arial"/>
                <a:cs typeface="Arial"/>
                <a:sym typeface="Arial"/>
              </a:rPr>
              <a:t>toggle</a:t>
            </a:r>
          </a:p>
        </p:txBody>
      </p:sp>
      <p:sp>
        <p:nvSpPr>
          <p:cNvPr id="20" name="save">
            <a:extLst>
              <a:ext uri="{FF2B5EF4-FFF2-40B4-BE49-F238E27FC236}">
                <a16:creationId xmlns:a16="http://schemas.microsoft.com/office/drawing/2014/main" id="{38086C08-7B57-E21C-B285-E3B8A6012A36}"/>
              </a:ext>
            </a:extLst>
          </p:cNvPr>
          <p:cNvSpPr txBox="1"/>
          <p:nvPr/>
        </p:nvSpPr>
        <p:spPr>
          <a:xfrm>
            <a:off x="8160286" y="3921901"/>
            <a:ext cx="909099" cy="483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16" tIns="15716" rIns="15716" bIns="15716" anchor="ctr">
            <a:normAutofit/>
          </a:bodyPr>
          <a:lstStyle>
            <a:lvl1pPr algn="ctr" defTabSz="1898743">
              <a:lnSpc>
                <a:spcPct val="80000"/>
              </a:lnSpc>
              <a:defRPr sz="1100" spc="-22"/>
            </a:lvl1pPr>
          </a:lstStyle>
          <a:p>
            <a:pPr marL="0" marR="0" lvl="0" indent="0" algn="ctr" defTabSz="1898743" rtl="0" eaLnBrk="1" fontAlgn="auto" latinLnBrk="0" hangingPunct="1">
              <a:lnSpc>
                <a:spcPct val="80000"/>
              </a:lnSpc>
              <a:spcBef>
                <a:spcPts val="0"/>
              </a:spcBef>
              <a:spcAft>
                <a:spcPts val="0"/>
              </a:spcAft>
              <a:buClr>
                <a:srgbClr val="000000"/>
              </a:buClr>
              <a:buSzTx/>
              <a:buFont typeface="Arial"/>
              <a:buNone/>
              <a:tabLst/>
              <a:defRPr/>
            </a:pPr>
            <a:r>
              <a:rPr kumimoji="0" sz="1100" b="0" i="0" u="none" strike="noStrike" kern="0" cap="none" spc="-22" normalizeH="0" baseline="0" noProof="0">
                <a:ln>
                  <a:noFill/>
                </a:ln>
                <a:solidFill>
                  <a:srgbClr val="000000"/>
                </a:solidFill>
                <a:effectLst/>
                <a:uLnTx/>
                <a:uFillTx/>
                <a:latin typeface="Arial"/>
                <a:cs typeface="Arial"/>
                <a:sym typeface="Arial"/>
              </a:rPr>
              <a:t>save</a:t>
            </a:r>
          </a:p>
        </p:txBody>
      </p:sp>
      <p:pic>
        <p:nvPicPr>
          <p:cNvPr id="21" name="Image" descr="Image">
            <a:extLst>
              <a:ext uri="{FF2B5EF4-FFF2-40B4-BE49-F238E27FC236}">
                <a16:creationId xmlns:a16="http://schemas.microsoft.com/office/drawing/2014/main" id="{3149ED29-FD0A-4D2C-7B73-36215F979B3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05013" y="2415386"/>
            <a:ext cx="309681" cy="319740"/>
          </a:xfrm>
          <a:prstGeom prst="rect">
            <a:avLst/>
          </a:prstGeom>
          <a:ln w="12700">
            <a:miter lim="400000"/>
          </a:ln>
        </p:spPr>
      </p:pic>
      <p:pic>
        <p:nvPicPr>
          <p:cNvPr id="22" name="Image" descr="Image">
            <a:extLst>
              <a:ext uri="{FF2B5EF4-FFF2-40B4-BE49-F238E27FC236}">
                <a16:creationId xmlns:a16="http://schemas.microsoft.com/office/drawing/2014/main" id="{E5036A65-4061-9982-EC59-B5F5387305E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23872" y="2415386"/>
            <a:ext cx="319741" cy="319740"/>
          </a:xfrm>
          <a:prstGeom prst="rect">
            <a:avLst/>
          </a:prstGeom>
          <a:ln w="12700">
            <a:miter lim="400000"/>
          </a:ln>
        </p:spPr>
      </p:pic>
      <p:pic>
        <p:nvPicPr>
          <p:cNvPr id="23" name="Image" descr="Image">
            <a:extLst>
              <a:ext uri="{FF2B5EF4-FFF2-40B4-BE49-F238E27FC236}">
                <a16:creationId xmlns:a16="http://schemas.microsoft.com/office/drawing/2014/main" id="{073E01BE-501D-530C-4621-8A51849DB04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252790" y="2396476"/>
            <a:ext cx="357560" cy="357559"/>
          </a:xfrm>
          <a:prstGeom prst="rect">
            <a:avLst/>
          </a:prstGeom>
          <a:ln w="12700">
            <a:miter lim="400000"/>
          </a:ln>
        </p:spPr>
      </p:pic>
      <p:grpSp>
        <p:nvGrpSpPr>
          <p:cNvPr id="24" name="Group">
            <a:extLst>
              <a:ext uri="{FF2B5EF4-FFF2-40B4-BE49-F238E27FC236}">
                <a16:creationId xmlns:a16="http://schemas.microsoft.com/office/drawing/2014/main" id="{B10766E3-07E9-66EC-9FD9-76B3BB6857D1}"/>
              </a:ext>
            </a:extLst>
          </p:cNvPr>
          <p:cNvGrpSpPr/>
          <p:nvPr/>
        </p:nvGrpSpPr>
        <p:grpSpPr>
          <a:xfrm>
            <a:off x="844341" y="2884169"/>
            <a:ext cx="319740" cy="283709"/>
            <a:chOff x="0" y="0"/>
            <a:chExt cx="319739" cy="283708"/>
          </a:xfrm>
        </p:grpSpPr>
        <p:sp>
          <p:nvSpPr>
            <p:cNvPr id="25" name="Rectangle">
              <a:extLst>
                <a:ext uri="{FF2B5EF4-FFF2-40B4-BE49-F238E27FC236}">
                  <a16:creationId xmlns:a16="http://schemas.microsoft.com/office/drawing/2014/main" id="{C8B45A9D-E725-5E76-A80A-BBD26C3110E0}"/>
                </a:ext>
              </a:extLst>
            </p:cNvPr>
            <p:cNvSpPr/>
            <p:nvPr/>
          </p:nvSpPr>
          <p:spPr>
            <a:xfrm>
              <a:off x="0" y="0"/>
              <a:ext cx="319740" cy="211487"/>
            </a:xfrm>
            <a:prstGeom prst="rect">
              <a:avLst/>
            </a:prstGeom>
            <a:noFill/>
            <a:ln w="25400" cap="flat">
              <a:solidFill>
                <a:srgbClr val="000000"/>
              </a:solidFill>
              <a:prstDash val="solid"/>
              <a:miter lim="400000"/>
            </a:ln>
            <a:effectLst/>
          </p:spPr>
          <p:txBody>
            <a:bodyPr wrap="square" lIns="15716" tIns="15716" rIns="15716" bIns="15716" numCol="1" anchor="ctr">
              <a:noAutofit/>
            </a:bodyPr>
            <a:lstStyle/>
            <a:p>
              <a:pPr marL="0" marR="0" lvl="0" indent="0" algn="ctr" defTabSz="642819" rtl="0" eaLnBrk="1" fontAlgn="auto" latinLnBrk="0" hangingPunct="1">
                <a:lnSpc>
                  <a:spcPct val="100000"/>
                </a:lnSpc>
                <a:spcBef>
                  <a:spcPts val="0"/>
                </a:spcBef>
                <a:spcAft>
                  <a:spcPts val="0"/>
                </a:spcAft>
                <a:buClr>
                  <a:srgbClr val="000000"/>
                </a:buClr>
                <a:buSzTx/>
                <a:buFont typeface="Arial"/>
                <a:buNone/>
                <a:tabLst/>
                <a:defRPr sz="2400">
                  <a:solidFill>
                    <a:srgbClr val="FFFFFF"/>
                  </a:solidFill>
                  <a:latin typeface="Helvetica Neue Medium"/>
                  <a:ea typeface="Helvetica Neue Medium"/>
                  <a:cs typeface="Helvetica Neue Medium"/>
                  <a:sym typeface="Helvetica Neue Medium"/>
                </a:defRPr>
              </a:pPr>
              <a:endParaRPr kumimoji="0" sz="24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6" name="Rectangle">
              <a:extLst>
                <a:ext uri="{FF2B5EF4-FFF2-40B4-BE49-F238E27FC236}">
                  <a16:creationId xmlns:a16="http://schemas.microsoft.com/office/drawing/2014/main" id="{78055C4F-0A94-01C3-BFFE-242196377201}"/>
                </a:ext>
              </a:extLst>
            </p:cNvPr>
            <p:cNvSpPr/>
            <p:nvPr/>
          </p:nvSpPr>
          <p:spPr>
            <a:xfrm>
              <a:off x="0" y="176348"/>
              <a:ext cx="319740" cy="35139"/>
            </a:xfrm>
            <a:prstGeom prst="rect">
              <a:avLst/>
            </a:prstGeom>
            <a:noFill/>
            <a:ln w="25400" cap="flat">
              <a:solidFill>
                <a:srgbClr val="000000"/>
              </a:solidFill>
              <a:prstDash val="solid"/>
              <a:miter lim="400000"/>
            </a:ln>
            <a:effectLst/>
          </p:spPr>
          <p:txBody>
            <a:bodyPr wrap="square" lIns="15716" tIns="15716" rIns="15716" bIns="15716" numCol="1" anchor="ctr">
              <a:noAutofit/>
            </a:bodyPr>
            <a:lstStyle/>
            <a:p>
              <a:pPr marL="0" marR="0" lvl="0" indent="0" algn="ctr" defTabSz="642819" rtl="0" eaLnBrk="1" fontAlgn="auto" latinLnBrk="0" hangingPunct="1">
                <a:lnSpc>
                  <a:spcPct val="100000"/>
                </a:lnSpc>
                <a:spcBef>
                  <a:spcPts val="0"/>
                </a:spcBef>
                <a:spcAft>
                  <a:spcPts val="0"/>
                </a:spcAft>
                <a:buClr>
                  <a:srgbClr val="000000"/>
                </a:buClr>
                <a:buSzTx/>
                <a:buFont typeface="Arial"/>
                <a:buNone/>
                <a:tabLst/>
                <a:defRPr sz="2400">
                  <a:solidFill>
                    <a:srgbClr val="FFFFFF"/>
                  </a:solidFill>
                  <a:latin typeface="Helvetica Neue Medium"/>
                  <a:ea typeface="Helvetica Neue Medium"/>
                  <a:cs typeface="Helvetica Neue Medium"/>
                  <a:sym typeface="Helvetica Neue Medium"/>
                </a:defRPr>
              </a:pPr>
              <a:endParaRPr kumimoji="0" sz="24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 name="Rectangle">
              <a:extLst>
                <a:ext uri="{FF2B5EF4-FFF2-40B4-BE49-F238E27FC236}">
                  <a16:creationId xmlns:a16="http://schemas.microsoft.com/office/drawing/2014/main" id="{9BD1D76A-A1AF-44D5-6A95-D151AACCD727}"/>
                </a:ext>
              </a:extLst>
            </p:cNvPr>
            <p:cNvSpPr/>
            <p:nvPr/>
          </p:nvSpPr>
          <p:spPr>
            <a:xfrm>
              <a:off x="103030" y="270618"/>
              <a:ext cx="113680" cy="13091"/>
            </a:xfrm>
            <a:prstGeom prst="rect">
              <a:avLst/>
            </a:prstGeom>
            <a:noFill/>
            <a:ln w="25400" cap="flat">
              <a:solidFill>
                <a:srgbClr val="000000"/>
              </a:solidFill>
              <a:prstDash val="solid"/>
              <a:miter lim="400000"/>
            </a:ln>
            <a:effectLst/>
          </p:spPr>
          <p:txBody>
            <a:bodyPr wrap="square" lIns="15716" tIns="15716" rIns="15716" bIns="15716" numCol="1" anchor="ctr">
              <a:noAutofit/>
            </a:bodyPr>
            <a:lstStyle/>
            <a:p>
              <a:pPr marL="0" marR="0" lvl="0" indent="0" algn="ctr" defTabSz="642819" rtl="0" eaLnBrk="1" fontAlgn="auto" latinLnBrk="0" hangingPunct="1">
                <a:lnSpc>
                  <a:spcPct val="100000"/>
                </a:lnSpc>
                <a:spcBef>
                  <a:spcPts val="0"/>
                </a:spcBef>
                <a:spcAft>
                  <a:spcPts val="0"/>
                </a:spcAft>
                <a:buClr>
                  <a:srgbClr val="000000"/>
                </a:buClr>
                <a:buSzTx/>
                <a:buFont typeface="Arial"/>
                <a:buNone/>
                <a:tabLst/>
                <a:defRPr sz="2400">
                  <a:solidFill>
                    <a:srgbClr val="FFFFFF"/>
                  </a:solidFill>
                  <a:latin typeface="Helvetica Neue Medium"/>
                  <a:ea typeface="Helvetica Neue Medium"/>
                  <a:cs typeface="Helvetica Neue Medium"/>
                  <a:sym typeface="Helvetica Neue Medium"/>
                </a:defRPr>
              </a:pPr>
              <a:endParaRPr kumimoji="0" sz="24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8" name="Square">
              <a:extLst>
                <a:ext uri="{FF2B5EF4-FFF2-40B4-BE49-F238E27FC236}">
                  <a16:creationId xmlns:a16="http://schemas.microsoft.com/office/drawing/2014/main" id="{3A5E23A3-15F8-3B83-98C4-E41C487A74AB}"/>
                </a:ext>
              </a:extLst>
            </p:cNvPr>
            <p:cNvSpPr/>
            <p:nvPr/>
          </p:nvSpPr>
          <p:spPr>
            <a:xfrm>
              <a:off x="131722" y="216505"/>
              <a:ext cx="56296" cy="53503"/>
            </a:xfrm>
            <a:prstGeom prst="rect">
              <a:avLst/>
            </a:prstGeom>
            <a:noFill/>
            <a:ln w="25400" cap="flat">
              <a:solidFill>
                <a:srgbClr val="000000"/>
              </a:solidFill>
              <a:prstDash val="solid"/>
              <a:miter lim="400000"/>
            </a:ln>
            <a:effectLst/>
          </p:spPr>
          <p:txBody>
            <a:bodyPr wrap="square" lIns="15716" tIns="15716" rIns="15716" bIns="15716" numCol="1" anchor="ctr">
              <a:noAutofit/>
            </a:bodyPr>
            <a:lstStyle/>
            <a:p>
              <a:pPr marL="0" marR="0" lvl="0" indent="0" algn="ctr" defTabSz="642819" rtl="0" eaLnBrk="1" fontAlgn="auto" latinLnBrk="0" hangingPunct="1">
                <a:lnSpc>
                  <a:spcPct val="100000"/>
                </a:lnSpc>
                <a:spcBef>
                  <a:spcPts val="0"/>
                </a:spcBef>
                <a:spcAft>
                  <a:spcPts val="0"/>
                </a:spcAft>
                <a:buClr>
                  <a:srgbClr val="000000"/>
                </a:buClr>
                <a:buSzTx/>
                <a:buFont typeface="Arial"/>
                <a:buNone/>
                <a:tabLst/>
                <a:defRPr sz="2400">
                  <a:solidFill>
                    <a:srgbClr val="FFFFFF"/>
                  </a:solidFill>
                  <a:latin typeface="Helvetica Neue Medium"/>
                  <a:ea typeface="Helvetica Neue Medium"/>
                  <a:cs typeface="Helvetica Neue Medium"/>
                  <a:sym typeface="Helvetica Neue Medium"/>
                </a:defRPr>
              </a:pPr>
              <a:endParaRPr kumimoji="0" sz="2400" b="0" i="0" u="none" strike="noStrike" kern="0" cap="none" spc="0" normalizeH="0" baseline="0" noProof="0">
                <a:ln>
                  <a:noFill/>
                </a:ln>
                <a:solidFill>
                  <a:srgbClr val="FFFFFF"/>
                </a:solidFill>
                <a:effectLst/>
                <a:uLnTx/>
                <a:uFillTx/>
                <a:latin typeface="Helvetica Neue Medium"/>
                <a:sym typeface="Helvetica Neue Medium"/>
              </a:endParaRPr>
            </a:p>
          </p:txBody>
        </p:sp>
      </p:grpSp>
      <p:grpSp>
        <p:nvGrpSpPr>
          <p:cNvPr id="29" name="Group">
            <a:extLst>
              <a:ext uri="{FF2B5EF4-FFF2-40B4-BE49-F238E27FC236}">
                <a16:creationId xmlns:a16="http://schemas.microsoft.com/office/drawing/2014/main" id="{C54C988C-D949-88C8-D5F3-1AB129010AE6}"/>
              </a:ext>
            </a:extLst>
          </p:cNvPr>
          <p:cNvGrpSpPr/>
          <p:nvPr/>
        </p:nvGrpSpPr>
        <p:grpSpPr>
          <a:xfrm>
            <a:off x="1273259" y="2886427"/>
            <a:ext cx="174220" cy="283709"/>
            <a:chOff x="0" y="0"/>
            <a:chExt cx="174218" cy="283708"/>
          </a:xfrm>
        </p:grpSpPr>
        <p:sp>
          <p:nvSpPr>
            <p:cNvPr id="30" name="Rectangle">
              <a:extLst>
                <a:ext uri="{FF2B5EF4-FFF2-40B4-BE49-F238E27FC236}">
                  <a16:creationId xmlns:a16="http://schemas.microsoft.com/office/drawing/2014/main" id="{B2B8A805-7C5C-1C5E-DD5E-B5990880C7DA}"/>
                </a:ext>
              </a:extLst>
            </p:cNvPr>
            <p:cNvSpPr/>
            <p:nvPr/>
          </p:nvSpPr>
          <p:spPr>
            <a:xfrm>
              <a:off x="0" y="0"/>
              <a:ext cx="174219" cy="283709"/>
            </a:xfrm>
            <a:prstGeom prst="rect">
              <a:avLst/>
            </a:prstGeom>
            <a:noFill/>
            <a:ln w="25400" cap="flat">
              <a:solidFill>
                <a:srgbClr val="000000"/>
              </a:solidFill>
              <a:prstDash val="solid"/>
              <a:miter lim="400000"/>
            </a:ln>
            <a:effectLst/>
          </p:spPr>
          <p:txBody>
            <a:bodyPr wrap="square" lIns="15716" tIns="15716" rIns="15716" bIns="15716" numCol="1" anchor="ctr">
              <a:noAutofit/>
            </a:bodyPr>
            <a:lstStyle/>
            <a:p>
              <a:pPr marL="0" marR="0" lvl="0" indent="0" algn="ctr" defTabSz="642819" rtl="0" eaLnBrk="1" fontAlgn="auto" latinLnBrk="0" hangingPunct="1">
                <a:lnSpc>
                  <a:spcPct val="100000"/>
                </a:lnSpc>
                <a:spcBef>
                  <a:spcPts val="0"/>
                </a:spcBef>
                <a:spcAft>
                  <a:spcPts val="0"/>
                </a:spcAft>
                <a:buClr>
                  <a:srgbClr val="000000"/>
                </a:buClr>
                <a:buSzTx/>
                <a:buFont typeface="Arial"/>
                <a:buNone/>
                <a:tabLst/>
                <a:defRPr sz="2400">
                  <a:solidFill>
                    <a:srgbClr val="FFFFFF"/>
                  </a:solidFill>
                  <a:latin typeface="Helvetica Neue Medium"/>
                  <a:ea typeface="Helvetica Neue Medium"/>
                  <a:cs typeface="Helvetica Neue Medium"/>
                  <a:sym typeface="Helvetica Neue Medium"/>
                </a:defRPr>
              </a:pPr>
              <a:endParaRPr kumimoji="0" sz="24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31" name="Rectangle">
              <a:extLst>
                <a:ext uri="{FF2B5EF4-FFF2-40B4-BE49-F238E27FC236}">
                  <a16:creationId xmlns:a16="http://schemas.microsoft.com/office/drawing/2014/main" id="{AEB65A7E-CECC-CC3F-CEA6-CAFE637C951A}"/>
                </a:ext>
              </a:extLst>
            </p:cNvPr>
            <p:cNvSpPr/>
            <p:nvPr/>
          </p:nvSpPr>
          <p:spPr>
            <a:xfrm>
              <a:off x="0" y="33876"/>
              <a:ext cx="174219" cy="202623"/>
            </a:xfrm>
            <a:prstGeom prst="rect">
              <a:avLst/>
            </a:prstGeom>
            <a:noFill/>
            <a:ln w="25400" cap="flat">
              <a:solidFill>
                <a:srgbClr val="000000"/>
              </a:solidFill>
              <a:prstDash val="solid"/>
              <a:miter lim="400000"/>
            </a:ln>
            <a:effectLst/>
          </p:spPr>
          <p:txBody>
            <a:bodyPr wrap="square" lIns="15716" tIns="15716" rIns="15716" bIns="15716" numCol="1" anchor="ctr">
              <a:noAutofit/>
            </a:bodyPr>
            <a:lstStyle/>
            <a:p>
              <a:pPr marL="0" marR="0" lvl="0" indent="0" algn="ctr" defTabSz="642819" rtl="0" eaLnBrk="1" fontAlgn="auto" latinLnBrk="0" hangingPunct="1">
                <a:lnSpc>
                  <a:spcPct val="100000"/>
                </a:lnSpc>
                <a:spcBef>
                  <a:spcPts val="0"/>
                </a:spcBef>
                <a:spcAft>
                  <a:spcPts val="0"/>
                </a:spcAft>
                <a:buClr>
                  <a:srgbClr val="000000"/>
                </a:buClr>
                <a:buSzTx/>
                <a:buFont typeface="Arial"/>
                <a:buNone/>
                <a:tabLst/>
                <a:defRPr sz="2400">
                  <a:solidFill>
                    <a:srgbClr val="FFFFFF"/>
                  </a:solidFill>
                  <a:latin typeface="Helvetica Neue Medium"/>
                  <a:ea typeface="Helvetica Neue Medium"/>
                  <a:cs typeface="Helvetica Neue Medium"/>
                  <a:sym typeface="Helvetica Neue Medium"/>
                </a:defRPr>
              </a:pPr>
              <a:endParaRPr kumimoji="0" sz="24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32" name="Rectangle">
              <a:extLst>
                <a:ext uri="{FF2B5EF4-FFF2-40B4-BE49-F238E27FC236}">
                  <a16:creationId xmlns:a16="http://schemas.microsoft.com/office/drawing/2014/main" id="{3F96FAB8-73B9-2089-9B2B-E41757C4A5B0}"/>
                </a:ext>
              </a:extLst>
            </p:cNvPr>
            <p:cNvSpPr/>
            <p:nvPr/>
          </p:nvSpPr>
          <p:spPr>
            <a:xfrm>
              <a:off x="50157" y="259238"/>
              <a:ext cx="73905" cy="631"/>
            </a:xfrm>
            <a:prstGeom prst="rect">
              <a:avLst/>
            </a:prstGeom>
            <a:noFill/>
            <a:ln w="25400" cap="flat">
              <a:solidFill>
                <a:srgbClr val="000000"/>
              </a:solidFill>
              <a:prstDash val="solid"/>
              <a:miter lim="400000"/>
            </a:ln>
            <a:effectLst/>
          </p:spPr>
          <p:txBody>
            <a:bodyPr wrap="square" lIns="15716" tIns="15716" rIns="15716" bIns="15716" numCol="1" anchor="ctr">
              <a:noAutofit/>
            </a:bodyPr>
            <a:lstStyle/>
            <a:p>
              <a:pPr marL="0" marR="0" lvl="0" indent="0" algn="ctr" defTabSz="642819" rtl="0" eaLnBrk="1" fontAlgn="auto" latinLnBrk="0" hangingPunct="1">
                <a:lnSpc>
                  <a:spcPct val="100000"/>
                </a:lnSpc>
                <a:spcBef>
                  <a:spcPts val="0"/>
                </a:spcBef>
                <a:spcAft>
                  <a:spcPts val="0"/>
                </a:spcAft>
                <a:buClr>
                  <a:srgbClr val="000000"/>
                </a:buClr>
                <a:buSzTx/>
                <a:buFont typeface="Arial"/>
                <a:buNone/>
                <a:tabLst/>
                <a:defRPr sz="2400">
                  <a:solidFill>
                    <a:srgbClr val="FFFFFF"/>
                  </a:solidFill>
                  <a:latin typeface="Helvetica Neue Medium"/>
                  <a:ea typeface="Helvetica Neue Medium"/>
                  <a:cs typeface="Helvetica Neue Medium"/>
                  <a:sym typeface="Helvetica Neue Medium"/>
                </a:defRPr>
              </a:pPr>
              <a:endParaRPr kumimoji="0" sz="2400" b="0" i="0" u="none" strike="noStrike" kern="0" cap="none" spc="0" normalizeH="0" baseline="0" noProof="0">
                <a:ln>
                  <a:noFill/>
                </a:ln>
                <a:solidFill>
                  <a:srgbClr val="FFFFFF"/>
                </a:solidFill>
                <a:effectLst/>
                <a:uLnTx/>
                <a:uFillTx/>
                <a:latin typeface="Helvetica Neue Medium"/>
                <a:sym typeface="Helvetica Neue Medium"/>
              </a:endParaRPr>
            </a:p>
          </p:txBody>
        </p:sp>
      </p:grpSp>
      <p:sp>
        <p:nvSpPr>
          <p:cNvPr id="33" name="available on:">
            <a:extLst>
              <a:ext uri="{FF2B5EF4-FFF2-40B4-BE49-F238E27FC236}">
                <a16:creationId xmlns:a16="http://schemas.microsoft.com/office/drawing/2014/main" id="{C0DE859C-8182-60C2-1342-5B926E96943E}"/>
              </a:ext>
            </a:extLst>
          </p:cNvPr>
          <p:cNvSpPr txBox="1"/>
          <p:nvPr/>
        </p:nvSpPr>
        <p:spPr>
          <a:xfrm>
            <a:off x="400398" y="1930364"/>
            <a:ext cx="1391485" cy="460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16" tIns="15716" rIns="15716" bIns="15716" anchor="ctr">
            <a:normAutofit/>
          </a:bodyPr>
          <a:lstStyle>
            <a:lvl1pPr defTabSz="1898743">
              <a:lnSpc>
                <a:spcPct val="80000"/>
              </a:lnSpc>
              <a:defRPr sz="1400" spc="-28"/>
            </a:lvl1pPr>
          </a:lstStyle>
          <a:p>
            <a:pPr marL="0" marR="0" lvl="0" indent="0" algn="l" defTabSz="1898743" rtl="0" eaLnBrk="1" fontAlgn="auto" latinLnBrk="0" hangingPunct="1">
              <a:lnSpc>
                <a:spcPct val="80000"/>
              </a:lnSpc>
              <a:spcBef>
                <a:spcPts val="0"/>
              </a:spcBef>
              <a:spcAft>
                <a:spcPts val="0"/>
              </a:spcAft>
              <a:buClr>
                <a:srgbClr val="000000"/>
              </a:buClr>
              <a:buSzTx/>
              <a:buFont typeface="Arial"/>
              <a:buNone/>
              <a:tabLst/>
              <a:defRPr/>
            </a:pPr>
            <a:r>
              <a:rPr kumimoji="0" sz="1400" b="0" i="0" u="none" strike="noStrike" kern="0" cap="none" spc="-28" normalizeH="0" baseline="0" noProof="0">
                <a:ln>
                  <a:noFill/>
                </a:ln>
                <a:solidFill>
                  <a:srgbClr val="000000"/>
                </a:solidFill>
                <a:effectLst/>
                <a:uLnTx/>
                <a:uFillTx/>
                <a:latin typeface="Arial"/>
                <a:cs typeface="Arial"/>
                <a:sym typeface="Arial"/>
              </a:rPr>
              <a:t>available on:</a:t>
            </a:r>
          </a:p>
        </p:txBody>
      </p:sp>
      <p:pic>
        <p:nvPicPr>
          <p:cNvPr id="34" name="Image" descr="Image">
            <a:extLst>
              <a:ext uri="{FF2B5EF4-FFF2-40B4-BE49-F238E27FC236}">
                <a16:creationId xmlns:a16="http://schemas.microsoft.com/office/drawing/2014/main" id="{8A393EFF-F65B-A638-DBAF-FC59A1DAAB3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97704" y="2866153"/>
            <a:ext cx="317501" cy="317501"/>
          </a:xfrm>
          <a:prstGeom prst="rect">
            <a:avLst/>
          </a:prstGeom>
          <a:ln w="12700">
            <a:miter lim="400000"/>
          </a:ln>
        </p:spPr>
      </p:pic>
      <p:sp>
        <p:nvSpPr>
          <p:cNvPr id="35" name="~70.000 users">
            <a:extLst>
              <a:ext uri="{FF2B5EF4-FFF2-40B4-BE49-F238E27FC236}">
                <a16:creationId xmlns:a16="http://schemas.microsoft.com/office/drawing/2014/main" id="{440D56BC-D816-3896-AF0D-93F18C16D773}"/>
              </a:ext>
            </a:extLst>
          </p:cNvPr>
          <p:cNvSpPr txBox="1"/>
          <p:nvPr/>
        </p:nvSpPr>
        <p:spPr>
          <a:xfrm>
            <a:off x="400398" y="1620477"/>
            <a:ext cx="1391485" cy="460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16" tIns="15716" rIns="15716" bIns="15716" anchor="ctr">
            <a:normAutofit/>
          </a:bodyPr>
          <a:lstStyle>
            <a:lvl1pPr defTabSz="1898743">
              <a:lnSpc>
                <a:spcPct val="80000"/>
              </a:lnSpc>
              <a:defRPr sz="1400" spc="-28"/>
            </a:lvl1pPr>
          </a:lstStyle>
          <a:p>
            <a:pPr marL="0" marR="0" lvl="0" indent="0" algn="l" defTabSz="1898743" rtl="0" eaLnBrk="1" fontAlgn="auto" latinLnBrk="0" hangingPunct="1">
              <a:lnSpc>
                <a:spcPct val="80000"/>
              </a:lnSpc>
              <a:spcBef>
                <a:spcPts val="0"/>
              </a:spcBef>
              <a:spcAft>
                <a:spcPts val="0"/>
              </a:spcAft>
              <a:buClr>
                <a:srgbClr val="000000"/>
              </a:buClr>
              <a:buSzTx/>
              <a:buFont typeface="Arial"/>
              <a:buNone/>
              <a:tabLst/>
              <a:defRPr/>
            </a:pPr>
            <a:r>
              <a:rPr kumimoji="0" sz="1400" b="0" i="0" u="none" strike="noStrike" kern="0" cap="none" spc="-28" normalizeH="0" baseline="0" noProof="0" dirty="0">
                <a:ln>
                  <a:noFill/>
                </a:ln>
                <a:solidFill>
                  <a:srgbClr val="000000"/>
                </a:solidFill>
                <a:effectLst/>
                <a:uLnTx/>
                <a:uFillTx/>
                <a:latin typeface="Arial"/>
                <a:cs typeface="Arial"/>
                <a:sym typeface="Arial"/>
              </a:rPr>
              <a:t>~70.000 users</a:t>
            </a:r>
          </a:p>
        </p:txBody>
      </p:sp>
      <p:sp>
        <p:nvSpPr>
          <p:cNvPr id="36" name="consentomatic.au.dk">
            <a:extLst>
              <a:ext uri="{FF2B5EF4-FFF2-40B4-BE49-F238E27FC236}">
                <a16:creationId xmlns:a16="http://schemas.microsoft.com/office/drawing/2014/main" id="{56682A44-28A7-3AB6-7508-B7BEBC3C3665}"/>
              </a:ext>
            </a:extLst>
          </p:cNvPr>
          <p:cNvSpPr txBox="1"/>
          <p:nvPr/>
        </p:nvSpPr>
        <p:spPr>
          <a:xfrm>
            <a:off x="317640" y="3242785"/>
            <a:ext cx="1784843" cy="460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16" tIns="15716" rIns="15716" bIns="15716" anchor="ctr">
            <a:normAutofit/>
          </a:bodyPr>
          <a:lstStyle/>
          <a:p>
            <a:pPr marL="0" marR="0" lvl="0" indent="0" algn="l" defTabSz="1898743" rtl="0" eaLnBrk="1" fontAlgn="auto" latinLnBrk="0" hangingPunct="1">
              <a:lnSpc>
                <a:spcPct val="80000"/>
              </a:lnSpc>
              <a:spcBef>
                <a:spcPts val="0"/>
              </a:spcBef>
              <a:spcAft>
                <a:spcPts val="0"/>
              </a:spcAft>
              <a:buClr>
                <a:srgbClr val="000000"/>
              </a:buClr>
              <a:buSzTx/>
              <a:buFont typeface="Arial"/>
              <a:buNone/>
              <a:tabLst/>
              <a:defRPr sz="1400" spc="-28"/>
            </a:pPr>
            <a:r>
              <a:rPr kumimoji="0" sz="1400" b="0" i="0" u="sng" strike="noStrike" kern="0" cap="none" spc="-28" normalizeH="0" baseline="0" noProof="0" dirty="0">
                <a:ln>
                  <a:noFill/>
                </a:ln>
                <a:solidFill>
                  <a:srgbClr val="004D80"/>
                </a:solidFill>
                <a:effectLst/>
                <a:uLnTx/>
                <a:uFillTx/>
                <a:latin typeface="Arial"/>
                <a:cs typeface="Arial"/>
                <a:sym typeface="Arial"/>
                <a:hlinkClick r:id="rId12"/>
              </a:rPr>
              <a:t>consentomatic.au.dk</a:t>
            </a:r>
            <a:r>
              <a:rPr kumimoji="0" sz="1400" b="0" i="0" u="none" strike="noStrike" kern="0" cap="none" spc="-28" normalizeH="0" baseline="0" noProof="0" dirty="0">
                <a:ln>
                  <a:noFill/>
                </a:ln>
                <a:solidFill>
                  <a:srgbClr val="000000"/>
                </a:solidFill>
                <a:effectLst/>
                <a:uLnTx/>
                <a:uFillTx/>
                <a:latin typeface="Arial"/>
                <a:cs typeface="Arial"/>
                <a:sym typeface="Arial"/>
              </a:rPr>
              <a:t> </a:t>
            </a:r>
          </a:p>
        </p:txBody>
      </p:sp>
      <p:grpSp>
        <p:nvGrpSpPr>
          <p:cNvPr id="38" name="Group">
            <a:extLst>
              <a:ext uri="{FF2B5EF4-FFF2-40B4-BE49-F238E27FC236}">
                <a16:creationId xmlns:a16="http://schemas.microsoft.com/office/drawing/2014/main" id="{E78538B6-5124-CD49-44E9-827D26852480}"/>
              </a:ext>
            </a:extLst>
          </p:cNvPr>
          <p:cNvGrpSpPr/>
          <p:nvPr/>
        </p:nvGrpSpPr>
        <p:grpSpPr>
          <a:xfrm>
            <a:off x="66072" y="96086"/>
            <a:ext cx="647832" cy="647834"/>
            <a:chOff x="-3459842" y="-647032"/>
            <a:chExt cx="647831" cy="647831"/>
          </a:xfrm>
        </p:grpSpPr>
        <p:sp>
          <p:nvSpPr>
            <p:cNvPr id="40" name="Circle">
              <a:extLst>
                <a:ext uri="{FF2B5EF4-FFF2-40B4-BE49-F238E27FC236}">
                  <a16:creationId xmlns:a16="http://schemas.microsoft.com/office/drawing/2014/main" id="{3F56C496-BDAC-C03F-7346-AEAB93FC305A}"/>
                </a:ext>
              </a:extLst>
            </p:cNvPr>
            <p:cNvSpPr/>
            <p:nvPr/>
          </p:nvSpPr>
          <p:spPr>
            <a:xfrm>
              <a:off x="-3459842" y="-647032"/>
              <a:ext cx="647831" cy="647831"/>
            </a:xfrm>
            <a:prstGeom prst="ellipse">
              <a:avLst/>
            </a:prstGeom>
            <a:solidFill>
              <a:srgbClr val="3144BA"/>
            </a:solidFill>
            <a:ln w="25400" cap="flat">
              <a:solidFill>
                <a:srgbClr val="000000"/>
              </a:solidFill>
              <a:prstDash val="solid"/>
              <a:miter lim="400000"/>
            </a:ln>
            <a:effectLst/>
          </p:spPr>
          <p:txBody>
            <a:bodyPr wrap="square" lIns="15716" tIns="15716" rIns="15716" bIns="15716" numCol="1" anchor="ctr">
              <a:noAutofit/>
            </a:bodyPr>
            <a:lstStyle/>
            <a:p>
              <a:pPr marL="0" marR="0" lvl="0" indent="0" algn="ctr" defTabSz="642819" rtl="0" eaLnBrk="1" fontAlgn="auto" latinLnBrk="0" hangingPunct="1">
                <a:lnSpc>
                  <a:spcPct val="100000"/>
                </a:lnSpc>
                <a:spcBef>
                  <a:spcPts val="0"/>
                </a:spcBef>
                <a:spcAft>
                  <a:spcPts val="0"/>
                </a:spcAft>
                <a:buClr>
                  <a:srgbClr val="000000"/>
                </a:buClr>
                <a:buSzTx/>
                <a:buFont typeface="Arial"/>
                <a:buNone/>
                <a:tabLst/>
                <a:defRPr sz="2400">
                  <a:solidFill>
                    <a:srgbClr val="FFFFFF"/>
                  </a:solidFill>
                  <a:latin typeface="Helvetica Neue Medium"/>
                  <a:ea typeface="Helvetica Neue Medium"/>
                  <a:cs typeface="Helvetica Neue Medium"/>
                  <a:sym typeface="Helvetica Neue Medium"/>
                </a:defRPr>
              </a:pPr>
              <a:endParaRPr kumimoji="0" sz="24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41" name="logo.png" descr="logo.png">
              <a:extLst>
                <a:ext uri="{FF2B5EF4-FFF2-40B4-BE49-F238E27FC236}">
                  <a16:creationId xmlns:a16="http://schemas.microsoft.com/office/drawing/2014/main" id="{8EC1CB4C-06E0-E2EA-CBE9-986AC62DA7E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419898" y="-619728"/>
              <a:ext cx="559211" cy="555569"/>
            </a:xfrm>
            <a:prstGeom prst="rect">
              <a:avLst/>
            </a:prstGeom>
            <a:ln w="12700" cap="flat">
              <a:noFill/>
              <a:miter lim="400000"/>
            </a:ln>
            <a:effectLst/>
          </p:spPr>
        </p:pic>
      </p:grpSp>
      <p:sp>
        <p:nvSpPr>
          <p:cNvPr id="42" name="TextBox 41">
            <a:extLst>
              <a:ext uri="{FF2B5EF4-FFF2-40B4-BE49-F238E27FC236}">
                <a16:creationId xmlns:a16="http://schemas.microsoft.com/office/drawing/2014/main" id="{C016CBB9-ACCE-74B4-BC9D-735134E5E1E4}"/>
              </a:ext>
            </a:extLst>
          </p:cNvPr>
          <p:cNvSpPr txBox="1"/>
          <p:nvPr/>
        </p:nvSpPr>
        <p:spPr>
          <a:xfrm>
            <a:off x="0" y="4804864"/>
            <a:ext cx="27430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lumMod val="65000"/>
                    <a:lumOff val="35000"/>
                  </a:srgbClr>
                </a:solidFill>
                <a:effectLst/>
                <a:uLnTx/>
                <a:uFillTx/>
                <a:latin typeface="Arial"/>
                <a:cs typeface="Arial"/>
                <a:sym typeface="Arial"/>
              </a:rPr>
              <a:t>Site courtesy of Midas </a:t>
            </a:r>
            <a:r>
              <a:rPr kumimoji="0" lang="en-US" sz="1400" b="0" i="0" u="none" strike="noStrike" kern="0" cap="none" spc="0" normalizeH="0" baseline="0" noProof="0" dirty="0" err="1">
                <a:ln>
                  <a:noFill/>
                </a:ln>
                <a:solidFill>
                  <a:srgbClr val="000000">
                    <a:lumMod val="65000"/>
                    <a:lumOff val="35000"/>
                  </a:srgbClr>
                </a:solidFill>
                <a:effectLst/>
                <a:uLnTx/>
                <a:uFillTx/>
                <a:latin typeface="Arial"/>
                <a:cs typeface="Arial"/>
                <a:sym typeface="Arial"/>
              </a:rPr>
              <a:t>Nouwens</a:t>
            </a:r>
            <a:endParaRPr kumimoji="0" lang="en-US" sz="1400" b="0" i="0" u="none" strike="noStrike" kern="0" cap="none" spc="0" normalizeH="0" baseline="0" noProof="0" dirty="0">
              <a:ln>
                <a:noFill/>
              </a:ln>
              <a:solidFill>
                <a:srgbClr val="000000">
                  <a:lumMod val="65000"/>
                  <a:lumOff val="35000"/>
                </a:srgbClr>
              </a:solidFill>
              <a:effectLst/>
              <a:uLnTx/>
              <a:uFillTx/>
              <a:latin typeface="Arial"/>
              <a:cs typeface="Arial"/>
              <a:sym typeface="Arial"/>
            </a:endParaRPr>
          </a:p>
        </p:txBody>
      </p:sp>
    </p:spTree>
    <p:extLst>
      <p:ext uri="{BB962C8B-B14F-4D97-AF65-F5344CB8AC3E}">
        <p14:creationId xmlns:p14="http://schemas.microsoft.com/office/powerpoint/2010/main" val="963053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447B9-C197-6AAC-5304-250CDE9D4589}"/>
              </a:ext>
            </a:extLst>
          </p:cNvPr>
          <p:cNvSpPr>
            <a:spLocks noGrp="1"/>
          </p:cNvSpPr>
          <p:nvPr>
            <p:ph type="title"/>
          </p:nvPr>
        </p:nvSpPr>
        <p:spPr/>
        <p:txBody>
          <a:bodyPr>
            <a:normAutofit/>
          </a:bodyPr>
          <a:lstStyle/>
          <a:p>
            <a:r>
              <a:rPr lang="en-US" dirty="0"/>
              <a:t>Browsers provide consent automation too!</a:t>
            </a:r>
          </a:p>
        </p:txBody>
      </p:sp>
      <p:pic>
        <p:nvPicPr>
          <p:cNvPr id="5" name="Image" descr="Image">
            <a:extLst>
              <a:ext uri="{FF2B5EF4-FFF2-40B4-BE49-F238E27FC236}">
                <a16:creationId xmlns:a16="http://schemas.microsoft.com/office/drawing/2014/main" id="{F7D392AB-0BCE-A8CB-124B-0482DD21DC6F}"/>
              </a:ext>
            </a:extLst>
          </p:cNvPr>
          <p:cNvPicPr>
            <a:picLocks noChangeAspect="1"/>
          </p:cNvPicPr>
          <p:nvPr/>
        </p:nvPicPr>
        <p:blipFill>
          <a:blip r:embed="rId2"/>
          <a:stretch>
            <a:fillRect/>
          </a:stretch>
        </p:blipFill>
        <p:spPr>
          <a:xfrm>
            <a:off x="308852" y="1241084"/>
            <a:ext cx="2646383" cy="2226114"/>
          </a:xfrm>
          <a:prstGeom prst="rect">
            <a:avLst/>
          </a:prstGeom>
          <a:ln w="12700">
            <a:miter lim="400000"/>
          </a:ln>
          <a:effectLst>
            <a:outerShdw blurRad="38100" dist="20000" dir="5400000" rotWithShape="0">
              <a:srgbClr val="000000">
                <a:alpha val="38000"/>
              </a:srgbClr>
            </a:outerShdw>
          </a:effectLst>
        </p:spPr>
      </p:pic>
      <p:sp>
        <p:nvSpPr>
          <p:cNvPr id="6" name="0: Reject all (default)…">
            <a:extLst>
              <a:ext uri="{FF2B5EF4-FFF2-40B4-BE49-F238E27FC236}">
                <a16:creationId xmlns:a16="http://schemas.microsoft.com/office/drawing/2014/main" id="{7B53666F-9E2D-1F85-3A10-02B3C114944E}"/>
              </a:ext>
            </a:extLst>
          </p:cNvPr>
          <p:cNvSpPr txBox="1">
            <a:spLocks/>
          </p:cNvSpPr>
          <p:nvPr/>
        </p:nvSpPr>
        <p:spPr>
          <a:xfrm>
            <a:off x="457200" y="3682280"/>
            <a:ext cx="3089384" cy="174248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822959" rtl="0" eaLnBrk="1" fontAlgn="auto" latinLnBrk="0" hangingPunct="1">
              <a:lnSpc>
                <a:spcPct val="100000"/>
              </a:lnSpc>
              <a:spcBef>
                <a:spcPts val="500"/>
              </a:spcBef>
              <a:spcAft>
                <a:spcPts val="0"/>
              </a:spcAft>
              <a:buClr>
                <a:srgbClr val="000000"/>
              </a:buClr>
              <a:buSzTx/>
              <a:buFont typeface="Arial"/>
              <a:buNone/>
              <a:tabLst/>
              <a:defRPr sz="1170"/>
            </a:pPr>
            <a:r>
              <a:rPr kumimoji="0" lang="en-GB" sz="1100" b="0" i="0" u="none" strike="noStrike" kern="0" cap="none" spc="0" normalizeH="0" baseline="0" noProof="0" dirty="0">
                <a:ln>
                  <a:noFill/>
                </a:ln>
                <a:solidFill>
                  <a:srgbClr val="000000"/>
                </a:solidFill>
                <a:effectLst/>
                <a:uLnTx/>
                <a:uFillTx/>
                <a:latin typeface="Arial"/>
                <a:cs typeface="Arial"/>
                <a:sym typeface="Arial"/>
              </a:rPr>
              <a:t>0: Reject all (default)</a:t>
            </a:r>
          </a:p>
          <a:p>
            <a:pPr marL="0" marR="0" lvl="0" indent="0" algn="l" defTabSz="822959" rtl="0" eaLnBrk="1" fontAlgn="auto" latinLnBrk="0" hangingPunct="1">
              <a:lnSpc>
                <a:spcPct val="100000"/>
              </a:lnSpc>
              <a:spcBef>
                <a:spcPts val="500"/>
              </a:spcBef>
              <a:spcAft>
                <a:spcPts val="0"/>
              </a:spcAft>
              <a:buClr>
                <a:srgbClr val="000000"/>
              </a:buClr>
              <a:buSzTx/>
              <a:buFont typeface="Arial"/>
              <a:buNone/>
              <a:tabLst/>
              <a:defRPr sz="1170"/>
            </a:pPr>
            <a:r>
              <a:rPr kumimoji="0" lang="en-GB" sz="1100" b="0" i="0" u="none" strike="noStrike" kern="0" cap="none" spc="0" normalizeH="0" baseline="0" noProof="0" dirty="0">
                <a:ln>
                  <a:noFill/>
                </a:ln>
                <a:solidFill>
                  <a:srgbClr val="000000"/>
                </a:solidFill>
                <a:effectLst/>
                <a:uLnTx/>
                <a:uFillTx/>
                <a:latin typeface="Arial"/>
                <a:cs typeface="Arial"/>
                <a:sym typeface="Arial"/>
              </a:rPr>
              <a:t>1: Accept all</a:t>
            </a:r>
          </a:p>
          <a:p>
            <a:pPr marL="0" marR="0" lvl="0" indent="0" algn="l" defTabSz="822959" rtl="0" eaLnBrk="1" fontAlgn="auto" latinLnBrk="0" hangingPunct="1">
              <a:lnSpc>
                <a:spcPct val="100000"/>
              </a:lnSpc>
              <a:spcBef>
                <a:spcPts val="500"/>
              </a:spcBef>
              <a:spcAft>
                <a:spcPts val="0"/>
              </a:spcAft>
              <a:buClr>
                <a:srgbClr val="000000"/>
              </a:buClr>
              <a:buSzTx/>
              <a:buFont typeface="Arial"/>
              <a:buNone/>
              <a:tabLst/>
              <a:defRPr sz="1170"/>
            </a:pPr>
            <a:r>
              <a:rPr kumimoji="0" lang="en-GB" sz="1100" b="0" i="0" u="none" strike="noStrike" kern="0" cap="none" spc="0" normalizeH="0" baseline="0" noProof="0" dirty="0">
                <a:ln>
                  <a:noFill/>
                </a:ln>
                <a:solidFill>
                  <a:srgbClr val="000000"/>
                </a:solidFill>
                <a:effectLst/>
                <a:uLnTx/>
                <a:uFillTx/>
                <a:latin typeface="Arial"/>
                <a:cs typeface="Arial"/>
                <a:sym typeface="Arial"/>
              </a:rPr>
              <a:t>2: Prompt</a:t>
            </a:r>
          </a:p>
        </p:txBody>
      </p:sp>
      <p:pic>
        <p:nvPicPr>
          <p:cNvPr id="7" name="Image" descr="Image">
            <a:extLst>
              <a:ext uri="{FF2B5EF4-FFF2-40B4-BE49-F238E27FC236}">
                <a16:creationId xmlns:a16="http://schemas.microsoft.com/office/drawing/2014/main" id="{AEEA74C5-6A5F-13FA-0361-365C0F957D4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10528" y="1068136"/>
            <a:ext cx="575392" cy="593796"/>
          </a:xfrm>
          <a:prstGeom prst="rect">
            <a:avLst/>
          </a:prstGeom>
          <a:ln w="12700">
            <a:miter lim="400000"/>
          </a:ln>
        </p:spPr>
      </p:pic>
      <p:sp>
        <p:nvSpPr>
          <p:cNvPr id="8" name="0: Accept all (default)…">
            <a:extLst>
              <a:ext uri="{FF2B5EF4-FFF2-40B4-BE49-F238E27FC236}">
                <a16:creationId xmlns:a16="http://schemas.microsoft.com/office/drawing/2014/main" id="{AD6F8FA1-B1F8-1E1B-6153-3CE267DD2973}"/>
              </a:ext>
            </a:extLst>
          </p:cNvPr>
          <p:cNvSpPr txBox="1"/>
          <p:nvPr/>
        </p:nvSpPr>
        <p:spPr>
          <a:xfrm>
            <a:off x="3628801" y="3591054"/>
            <a:ext cx="2807331" cy="1123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marL="0" marR="0" lvl="0" indent="0" algn="l" defTabSz="914400" rtl="0" eaLnBrk="1" fontAlgn="auto" latinLnBrk="0" hangingPunct="1">
              <a:lnSpc>
                <a:spcPct val="99000"/>
              </a:lnSpc>
              <a:spcBef>
                <a:spcPts val="600"/>
              </a:spcBef>
              <a:spcAft>
                <a:spcPts val="0"/>
              </a:spcAft>
              <a:buClr>
                <a:srgbClr val="000000"/>
              </a:buClr>
              <a:buSzPct val="100000"/>
              <a:buFont typeface="Calibri"/>
              <a:buChar char="​"/>
              <a:tabLst/>
              <a:defRPr sz="1200"/>
            </a:pPr>
            <a:r>
              <a:rPr kumimoji="0" sz="1200" b="0" i="0" u="none" strike="noStrike" kern="0" cap="none" spc="0" normalizeH="0" baseline="0" noProof="0" dirty="0">
                <a:ln>
                  <a:noFill/>
                </a:ln>
                <a:solidFill>
                  <a:srgbClr val="000000"/>
                </a:solidFill>
                <a:effectLst/>
                <a:uLnTx/>
                <a:uFillTx/>
                <a:latin typeface="Arial"/>
                <a:cs typeface="Arial"/>
                <a:sym typeface="Arial"/>
              </a:rPr>
              <a:t>0: Accept all (default)</a:t>
            </a:r>
          </a:p>
          <a:p>
            <a:pPr marL="0" marR="0" lvl="0" indent="0" algn="l" defTabSz="914400" rtl="0" eaLnBrk="1" fontAlgn="auto" latinLnBrk="0" hangingPunct="1">
              <a:lnSpc>
                <a:spcPct val="99000"/>
              </a:lnSpc>
              <a:spcBef>
                <a:spcPts val="600"/>
              </a:spcBef>
              <a:spcAft>
                <a:spcPts val="0"/>
              </a:spcAft>
              <a:buClr>
                <a:srgbClr val="000000"/>
              </a:buClr>
              <a:buSzPct val="100000"/>
              <a:buFont typeface="Calibri"/>
              <a:buChar char="​"/>
              <a:tabLst/>
              <a:defRPr sz="1200"/>
            </a:pPr>
            <a:r>
              <a:rPr kumimoji="0" sz="1200" b="0" i="0" u="none" strike="noStrike" kern="0" cap="none" spc="0" normalizeH="0" baseline="0" noProof="0" dirty="0">
                <a:ln>
                  <a:noFill/>
                </a:ln>
                <a:solidFill>
                  <a:srgbClr val="000000"/>
                </a:solidFill>
                <a:effectLst/>
                <a:uLnTx/>
                <a:uFillTx/>
                <a:latin typeface="Arial"/>
                <a:cs typeface="Arial"/>
                <a:sym typeface="Arial"/>
              </a:rPr>
              <a:t>1: Reject all, or prompt</a:t>
            </a:r>
          </a:p>
          <a:p>
            <a:pPr marL="0" marR="0" lvl="0" indent="0" algn="l" defTabSz="914400" rtl="0" eaLnBrk="1" fontAlgn="auto" latinLnBrk="0" hangingPunct="1">
              <a:lnSpc>
                <a:spcPct val="99000"/>
              </a:lnSpc>
              <a:spcBef>
                <a:spcPts val="600"/>
              </a:spcBef>
              <a:spcAft>
                <a:spcPts val="0"/>
              </a:spcAft>
              <a:buClr>
                <a:srgbClr val="000000"/>
              </a:buClr>
              <a:buSzPct val="100000"/>
              <a:buFont typeface="Calibri"/>
              <a:buChar char="​"/>
              <a:tabLst/>
              <a:defRPr sz="1200"/>
            </a:pPr>
            <a:r>
              <a:rPr kumimoji="0" sz="1200" b="0" i="0" u="none" strike="noStrike" kern="0" cap="none" spc="0" normalizeH="0" baseline="0" noProof="0" dirty="0">
                <a:ln>
                  <a:noFill/>
                </a:ln>
                <a:solidFill>
                  <a:srgbClr val="000000"/>
                </a:solidFill>
                <a:effectLst/>
                <a:uLnTx/>
                <a:uFillTx/>
                <a:latin typeface="Arial"/>
                <a:cs typeface="Arial"/>
                <a:sym typeface="Arial"/>
              </a:rPr>
              <a:t>2: Reject all, or accept all</a:t>
            </a:r>
          </a:p>
        </p:txBody>
      </p:sp>
      <p:pic>
        <p:nvPicPr>
          <p:cNvPr id="9" name="Image" descr="Image">
            <a:extLst>
              <a:ext uri="{FF2B5EF4-FFF2-40B4-BE49-F238E27FC236}">
                <a16:creationId xmlns:a16="http://schemas.microsoft.com/office/drawing/2014/main" id="{5159BD41-7949-DCDA-150B-52331591FAF5}"/>
              </a:ext>
            </a:extLst>
          </p:cNvPr>
          <p:cNvPicPr>
            <a:picLocks noChangeAspect="1"/>
          </p:cNvPicPr>
          <p:nvPr/>
        </p:nvPicPr>
        <p:blipFill>
          <a:blip r:embed="rId4"/>
          <a:stretch>
            <a:fillRect/>
          </a:stretch>
        </p:blipFill>
        <p:spPr>
          <a:xfrm>
            <a:off x="2906409" y="1661932"/>
            <a:ext cx="3449196" cy="2186890"/>
          </a:xfrm>
          <a:prstGeom prst="rect">
            <a:avLst/>
          </a:prstGeom>
          <a:ln w="12700">
            <a:miter lim="400000"/>
          </a:ln>
        </p:spPr>
      </p:pic>
      <p:pic>
        <p:nvPicPr>
          <p:cNvPr id="10" name="Image" descr="Image">
            <a:extLst>
              <a:ext uri="{FF2B5EF4-FFF2-40B4-BE49-F238E27FC236}">
                <a16:creationId xmlns:a16="http://schemas.microsoft.com/office/drawing/2014/main" id="{3CB59DA9-742E-BB86-13A9-FF7FDD5CFD8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27214" y="580447"/>
            <a:ext cx="915674" cy="915674"/>
          </a:xfrm>
          <a:prstGeom prst="rect">
            <a:avLst/>
          </a:prstGeom>
          <a:ln w="12700">
            <a:miter lim="400000"/>
          </a:ln>
        </p:spPr>
      </p:pic>
      <p:pic>
        <p:nvPicPr>
          <p:cNvPr id="11" name="Image" descr="Image">
            <a:extLst>
              <a:ext uri="{FF2B5EF4-FFF2-40B4-BE49-F238E27FC236}">
                <a16:creationId xmlns:a16="http://schemas.microsoft.com/office/drawing/2014/main" id="{174D26A0-B44F-B02A-F925-CAB130CC918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53560" y="730438"/>
            <a:ext cx="696539" cy="696539"/>
          </a:xfrm>
          <a:prstGeom prst="rect">
            <a:avLst/>
          </a:prstGeom>
          <a:ln w="12700">
            <a:miter lim="400000"/>
          </a:ln>
        </p:spPr>
      </p:pic>
      <p:pic>
        <p:nvPicPr>
          <p:cNvPr id="12" name="Image" descr="Image">
            <a:extLst>
              <a:ext uri="{FF2B5EF4-FFF2-40B4-BE49-F238E27FC236}">
                <a16:creationId xmlns:a16="http://schemas.microsoft.com/office/drawing/2014/main" id="{67DDCDC0-D5CA-25E6-4C3D-11A4CF161A94}"/>
              </a:ext>
            </a:extLst>
          </p:cNvPr>
          <p:cNvPicPr>
            <a:picLocks noChangeAspect="1"/>
          </p:cNvPicPr>
          <p:nvPr/>
        </p:nvPicPr>
        <p:blipFill>
          <a:blip r:embed="rId7"/>
          <a:stretch>
            <a:fillRect/>
          </a:stretch>
        </p:blipFill>
        <p:spPr>
          <a:xfrm>
            <a:off x="6582960" y="1365034"/>
            <a:ext cx="1712929" cy="2743140"/>
          </a:xfrm>
          <a:prstGeom prst="rect">
            <a:avLst/>
          </a:prstGeom>
          <a:ln w="12700">
            <a:miter lim="400000"/>
          </a:ln>
          <a:effectLst>
            <a:outerShdw blurRad="38100" dist="20000" dir="5400000" rotWithShape="0">
              <a:srgbClr val="000000">
                <a:alpha val="38000"/>
              </a:srgbClr>
            </a:outerShdw>
          </a:effectLst>
        </p:spPr>
      </p:pic>
      <p:sp>
        <p:nvSpPr>
          <p:cNvPr id="13" name="Prevents pop-up from loading…">
            <a:extLst>
              <a:ext uri="{FF2B5EF4-FFF2-40B4-BE49-F238E27FC236}">
                <a16:creationId xmlns:a16="http://schemas.microsoft.com/office/drawing/2014/main" id="{0A1843DB-50D5-5B6B-B86E-004EE078617B}"/>
              </a:ext>
            </a:extLst>
          </p:cNvPr>
          <p:cNvSpPr txBox="1"/>
          <p:nvPr/>
        </p:nvSpPr>
        <p:spPr>
          <a:xfrm>
            <a:off x="6436132" y="4231565"/>
            <a:ext cx="2807331" cy="1123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marL="0" marR="0" lvl="0" indent="0" algn="l" defTabSz="914400" rtl="0" eaLnBrk="1" fontAlgn="auto" latinLnBrk="0" hangingPunct="1">
              <a:lnSpc>
                <a:spcPct val="99000"/>
              </a:lnSpc>
              <a:spcBef>
                <a:spcPts val="600"/>
              </a:spcBef>
              <a:spcAft>
                <a:spcPts val="0"/>
              </a:spcAft>
              <a:buClr>
                <a:srgbClr val="000000"/>
              </a:buClr>
              <a:buSzPct val="100000"/>
              <a:buFont typeface="Calibri"/>
              <a:buChar char="​"/>
              <a:tabLst/>
              <a:defRPr sz="1200"/>
            </a:pPr>
            <a:r>
              <a:rPr kumimoji="0" sz="1200" b="0" i="0" u="none" strike="noStrike" kern="0" cap="none" spc="0" normalizeH="0" baseline="0" noProof="0" dirty="0">
                <a:ln>
                  <a:noFill/>
                </a:ln>
                <a:solidFill>
                  <a:srgbClr val="000000"/>
                </a:solidFill>
                <a:effectLst/>
                <a:uLnTx/>
                <a:uFillTx/>
                <a:latin typeface="Arial"/>
                <a:cs typeface="Arial"/>
                <a:sym typeface="Arial"/>
              </a:rPr>
              <a:t>Prevents pop-up from loading</a:t>
            </a:r>
          </a:p>
          <a:p>
            <a:pPr marL="0" marR="0" lvl="0" indent="0" algn="l" defTabSz="914400" rtl="0" eaLnBrk="1" fontAlgn="auto" latinLnBrk="0" hangingPunct="1">
              <a:lnSpc>
                <a:spcPct val="99000"/>
              </a:lnSpc>
              <a:spcBef>
                <a:spcPts val="600"/>
              </a:spcBef>
              <a:spcAft>
                <a:spcPts val="0"/>
              </a:spcAft>
              <a:buClr>
                <a:srgbClr val="000000"/>
              </a:buClr>
              <a:buSzPct val="100000"/>
              <a:buFont typeface="Calibri"/>
              <a:buChar char="​"/>
              <a:tabLst/>
              <a:defRPr sz="1200"/>
            </a:pPr>
            <a:r>
              <a:rPr kumimoji="0" sz="1200" b="0" i="0" u="none" strike="noStrike" kern="0" cap="none" spc="0" normalizeH="0" baseline="0" noProof="0" dirty="0">
                <a:ln>
                  <a:noFill/>
                </a:ln>
                <a:solidFill>
                  <a:srgbClr val="000000"/>
                </a:solidFill>
                <a:effectLst/>
                <a:uLnTx/>
                <a:uFillTx/>
                <a:latin typeface="Arial"/>
                <a:cs typeface="Arial"/>
                <a:sym typeface="Arial"/>
              </a:rPr>
              <a:t>Blocks </a:t>
            </a:r>
            <a:r>
              <a:rPr kumimoji="0" sz="1200" b="0" i="0" u="none" strike="noStrike" kern="0" cap="none" spc="0" normalizeH="0" baseline="0" noProof="0" dirty="0" err="1">
                <a:ln>
                  <a:noFill/>
                </a:ln>
                <a:solidFill>
                  <a:srgbClr val="000000"/>
                </a:solidFill>
                <a:effectLst/>
                <a:uLnTx/>
                <a:uFillTx/>
                <a:latin typeface="Arial"/>
                <a:cs typeface="Arial"/>
                <a:sym typeface="Arial"/>
              </a:rPr>
              <a:t>urls</a:t>
            </a:r>
            <a:r>
              <a:rPr kumimoji="0" sz="1200" b="0" i="0" u="none" strike="noStrike" kern="0" cap="none" spc="0" normalizeH="0" baseline="0" noProof="0" dirty="0">
                <a:ln>
                  <a:noFill/>
                </a:ln>
                <a:solidFill>
                  <a:srgbClr val="000000"/>
                </a:solidFill>
                <a:effectLst/>
                <a:uLnTx/>
                <a:uFillTx/>
                <a:latin typeface="Arial"/>
                <a:cs typeface="Arial"/>
                <a:sym typeface="Arial"/>
              </a:rPr>
              <a:t> using 23670 keywords</a:t>
            </a:r>
          </a:p>
          <a:p>
            <a:pPr marL="0" marR="0" lvl="0" indent="0" algn="l" defTabSz="914400" rtl="0" eaLnBrk="1" fontAlgn="auto" latinLnBrk="0" hangingPunct="1">
              <a:lnSpc>
                <a:spcPct val="99000"/>
              </a:lnSpc>
              <a:spcBef>
                <a:spcPts val="600"/>
              </a:spcBef>
              <a:spcAft>
                <a:spcPts val="0"/>
              </a:spcAft>
              <a:buClr>
                <a:srgbClr val="000000"/>
              </a:buClr>
              <a:buSzPct val="100000"/>
              <a:buFont typeface="Calibri"/>
              <a:buChar char="​"/>
              <a:tabLst/>
              <a:defRPr sz="1200"/>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86A6A384-6E56-6AC5-FB8A-7CAE97257FAD}"/>
              </a:ext>
            </a:extLst>
          </p:cNvPr>
          <p:cNvSpPr txBox="1"/>
          <p:nvPr/>
        </p:nvSpPr>
        <p:spPr>
          <a:xfrm>
            <a:off x="0" y="4804864"/>
            <a:ext cx="27430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lumMod val="65000"/>
                    <a:lumOff val="35000"/>
                  </a:srgbClr>
                </a:solidFill>
                <a:effectLst/>
                <a:uLnTx/>
                <a:uFillTx/>
                <a:latin typeface="Arial"/>
                <a:cs typeface="Arial"/>
                <a:sym typeface="Arial"/>
              </a:rPr>
              <a:t>Site courtesy of Midas </a:t>
            </a:r>
            <a:r>
              <a:rPr kumimoji="0" lang="en-US" sz="1400" b="0" i="0" u="none" strike="noStrike" kern="0" cap="none" spc="0" normalizeH="0" baseline="0" noProof="0" dirty="0" err="1">
                <a:ln>
                  <a:noFill/>
                </a:ln>
                <a:solidFill>
                  <a:srgbClr val="000000">
                    <a:lumMod val="65000"/>
                    <a:lumOff val="35000"/>
                  </a:srgbClr>
                </a:solidFill>
                <a:effectLst/>
                <a:uLnTx/>
                <a:uFillTx/>
                <a:latin typeface="Arial"/>
                <a:cs typeface="Arial"/>
                <a:sym typeface="Arial"/>
              </a:rPr>
              <a:t>Nouwens</a:t>
            </a:r>
            <a:endParaRPr kumimoji="0" lang="en-US" sz="1400" b="0" i="0" u="none" strike="noStrike" kern="0" cap="none" spc="0" normalizeH="0" baseline="0" noProof="0" dirty="0">
              <a:ln>
                <a:noFill/>
              </a:ln>
              <a:solidFill>
                <a:srgbClr val="000000">
                  <a:lumMod val="65000"/>
                  <a:lumOff val="35000"/>
                </a:srgbClr>
              </a:solidFill>
              <a:effectLst/>
              <a:uLnTx/>
              <a:uFillTx/>
              <a:latin typeface="Arial"/>
              <a:cs typeface="Arial"/>
              <a:sym typeface="Arial"/>
            </a:endParaRPr>
          </a:p>
        </p:txBody>
      </p:sp>
    </p:spTree>
    <p:extLst>
      <p:ext uri="{BB962C8B-B14F-4D97-AF65-F5344CB8AC3E}">
        <p14:creationId xmlns:p14="http://schemas.microsoft.com/office/powerpoint/2010/main" val="2139799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4512F-6A40-47F6-4F70-1AE589A8109F}"/>
              </a:ext>
            </a:extLst>
          </p:cNvPr>
          <p:cNvSpPr>
            <a:spLocks noGrp="1"/>
          </p:cNvSpPr>
          <p:nvPr>
            <p:ph type="title"/>
          </p:nvPr>
        </p:nvSpPr>
        <p:spPr/>
        <p:txBody>
          <a:bodyPr/>
          <a:lstStyle/>
          <a:p>
            <a:r>
              <a:rPr lang="en-US" dirty="0"/>
              <a:t>Conclusions</a:t>
            </a:r>
          </a:p>
        </p:txBody>
      </p:sp>
      <p:sp>
        <p:nvSpPr>
          <p:cNvPr id="3" name="Text Placeholder 2">
            <a:extLst>
              <a:ext uri="{FF2B5EF4-FFF2-40B4-BE49-F238E27FC236}">
                <a16:creationId xmlns:a16="http://schemas.microsoft.com/office/drawing/2014/main" id="{FCA4C47A-2FB3-F7F5-0FE3-15E49D5E33C7}"/>
              </a:ext>
            </a:extLst>
          </p:cNvPr>
          <p:cNvSpPr>
            <a:spLocks noGrp="1"/>
          </p:cNvSpPr>
          <p:nvPr>
            <p:ph type="body" sz="quarter" idx="10"/>
          </p:nvPr>
        </p:nvSpPr>
        <p:spPr>
          <a:xfrm>
            <a:off x="457200" y="868937"/>
            <a:ext cx="8410598" cy="3862861"/>
          </a:xfrm>
        </p:spPr>
        <p:txBody>
          <a:bodyPr>
            <a:normAutofit fontScale="92500" lnSpcReduction="20000"/>
          </a:bodyPr>
          <a:lstStyle/>
          <a:p>
            <a:r>
              <a:rPr lang="en-US" b="1" dirty="0"/>
              <a:t>Regulation by enforcement (GDPR, UCPD):</a:t>
            </a:r>
            <a:r>
              <a:rPr lang="en-US" dirty="0"/>
              <a:t> dark patterns should be named in decisions</a:t>
            </a:r>
          </a:p>
          <a:p>
            <a:r>
              <a:rPr lang="en-US" b="1" dirty="0"/>
              <a:t>Regulation by binding law: </a:t>
            </a:r>
            <a:r>
              <a:rPr lang="en-US" dirty="0"/>
              <a:t>DSA came in force but companies still don’t comply, laws without enforcement are not enough</a:t>
            </a:r>
          </a:p>
          <a:p>
            <a:r>
              <a:rPr lang="en-US" b="1" dirty="0"/>
              <a:t>Regulation through soft law: </a:t>
            </a:r>
            <a:r>
              <a:rPr lang="en-US" dirty="0"/>
              <a:t>guidelines should be informed by academic results: studies identifying dark patterns and experiments with users</a:t>
            </a:r>
          </a:p>
          <a:p>
            <a:r>
              <a:rPr lang="en-US" b="1" dirty="0"/>
              <a:t>Regulation by technical tools: </a:t>
            </a:r>
            <a:r>
              <a:rPr lang="en-US" dirty="0"/>
              <a:t>more effective but…</a:t>
            </a:r>
          </a:p>
          <a:p>
            <a:pPr lvl="1"/>
            <a:r>
              <a:rPr lang="en-GB" dirty="0"/>
              <a:t>Are Consent Management Providers allowed to block automation?</a:t>
            </a:r>
          </a:p>
          <a:p>
            <a:pPr lvl="1"/>
            <a:endParaRPr lang="en-GB" dirty="0"/>
          </a:p>
          <a:p>
            <a:r>
              <a:rPr lang="en-GB" b="1" dirty="0"/>
              <a:t>Would regulators support standardisation as effective regulation?</a:t>
            </a:r>
          </a:p>
          <a:p>
            <a:pPr lvl="1"/>
            <a:r>
              <a:rPr lang="en-US" dirty="0"/>
              <a:t>EDPB Task Force (2023): “general banner standard concerning </a:t>
            </a:r>
            <a:r>
              <a:rPr lang="en-US" dirty="0" err="1"/>
              <a:t>colour</a:t>
            </a:r>
            <a:r>
              <a:rPr lang="en-US" dirty="0"/>
              <a:t> and/or contrast cannot be imposed on data controllers”</a:t>
            </a:r>
          </a:p>
          <a:p>
            <a:pPr lvl="1"/>
            <a:r>
              <a:rPr lang="en-US" dirty="0"/>
              <a:t>CNIL recommendation (2020): “encourages the development of standardized interfaces, operating in the same way and using a uniform vocabulary”</a:t>
            </a:r>
          </a:p>
        </p:txBody>
      </p:sp>
    </p:spTree>
    <p:extLst>
      <p:ext uri="{BB962C8B-B14F-4D97-AF65-F5344CB8AC3E}">
        <p14:creationId xmlns:p14="http://schemas.microsoft.com/office/powerpoint/2010/main" val="812876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2787-7E29-7235-BADE-711D3DFA9B66}"/>
              </a:ext>
            </a:extLst>
          </p:cNvPr>
          <p:cNvSpPr>
            <a:spLocks noGrp="1"/>
          </p:cNvSpPr>
          <p:nvPr>
            <p:ph type="title"/>
          </p:nvPr>
        </p:nvSpPr>
        <p:spPr>
          <a:xfrm>
            <a:off x="522602" y="1396255"/>
            <a:ext cx="8098796" cy="594365"/>
          </a:xfrm>
        </p:spPr>
        <p:txBody>
          <a:bodyPr>
            <a:normAutofit fontScale="90000"/>
          </a:bodyPr>
          <a:lstStyle/>
          <a:p>
            <a:pPr algn="ctr"/>
            <a:r>
              <a:rPr lang="en-US" dirty="0"/>
              <a:t>Are regulatory decisions effective to sanction dark patterns? </a:t>
            </a:r>
            <a:endParaRPr lang="nl-NL" dirty="0"/>
          </a:p>
        </p:txBody>
      </p:sp>
      <p:pic>
        <p:nvPicPr>
          <p:cNvPr id="4" name="Google Shape;88;p16">
            <a:extLst>
              <a:ext uri="{FF2B5EF4-FFF2-40B4-BE49-F238E27FC236}">
                <a16:creationId xmlns:a16="http://schemas.microsoft.com/office/drawing/2014/main" id="{291C97D4-BEC9-A3D7-B644-00859FC9E0E8}"/>
              </a:ext>
            </a:extLst>
          </p:cNvPr>
          <p:cNvPicPr preferRelativeResize="0"/>
          <p:nvPr/>
        </p:nvPicPr>
        <p:blipFill>
          <a:blip r:embed="rId3">
            <a:alphaModFix/>
          </a:blip>
          <a:stretch>
            <a:fillRect/>
          </a:stretch>
        </p:blipFill>
        <p:spPr>
          <a:xfrm>
            <a:off x="3708794" y="2361812"/>
            <a:ext cx="1061510" cy="877147"/>
          </a:xfrm>
          <a:prstGeom prst="rect">
            <a:avLst/>
          </a:prstGeom>
          <a:noFill/>
          <a:ln>
            <a:noFill/>
          </a:ln>
        </p:spPr>
      </p:pic>
      <p:pic>
        <p:nvPicPr>
          <p:cNvPr id="5" name="Google Shape;298;p43">
            <a:extLst>
              <a:ext uri="{FF2B5EF4-FFF2-40B4-BE49-F238E27FC236}">
                <a16:creationId xmlns:a16="http://schemas.microsoft.com/office/drawing/2014/main" id="{769D2DEB-C7F2-2354-F24B-E222085F8CD4}"/>
              </a:ext>
            </a:extLst>
          </p:cNvPr>
          <p:cNvPicPr preferRelativeResize="0"/>
          <p:nvPr/>
        </p:nvPicPr>
        <p:blipFill rotWithShape="1">
          <a:blip r:embed="rId4">
            <a:alphaModFix/>
          </a:blip>
          <a:srcRect/>
          <a:stretch/>
        </p:blipFill>
        <p:spPr>
          <a:xfrm>
            <a:off x="8686799" y="48084"/>
            <a:ext cx="371139" cy="443694"/>
          </a:xfrm>
          <a:prstGeom prst="rect">
            <a:avLst/>
          </a:prstGeom>
          <a:noFill/>
          <a:ln>
            <a:noFill/>
          </a:ln>
        </p:spPr>
      </p:pic>
    </p:spTree>
    <p:extLst>
      <p:ext uri="{BB962C8B-B14F-4D97-AF65-F5344CB8AC3E}">
        <p14:creationId xmlns:p14="http://schemas.microsoft.com/office/powerpoint/2010/main" val="4191127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653;p72">
            <a:extLst>
              <a:ext uri="{FF2B5EF4-FFF2-40B4-BE49-F238E27FC236}">
                <a16:creationId xmlns:a16="http://schemas.microsoft.com/office/drawing/2014/main" id="{641C9182-C44D-8E26-511E-DE4F838B8EC6}"/>
              </a:ext>
            </a:extLst>
          </p:cNvPr>
          <p:cNvGraphicFramePr/>
          <p:nvPr/>
        </p:nvGraphicFramePr>
        <p:xfrm>
          <a:off x="-1" y="0"/>
          <a:ext cx="6294269" cy="5786215"/>
        </p:xfrm>
        <a:graphic>
          <a:graphicData uri="http://schemas.openxmlformats.org/drawingml/2006/table">
            <a:tbl>
              <a:tblPr>
                <a:solidFill>
                  <a:srgbClr val="3F3F3F"/>
                </a:solidFill>
                <a:tableStyleId>{B526E83F-EC16-4C96-AC20-08A566D42D05}</a:tableStyleId>
              </a:tblPr>
              <a:tblGrid>
                <a:gridCol w="1838504">
                  <a:extLst>
                    <a:ext uri="{9D8B030D-6E8A-4147-A177-3AD203B41FA5}">
                      <a16:colId xmlns:a16="http://schemas.microsoft.com/office/drawing/2014/main" val="20000"/>
                    </a:ext>
                  </a:extLst>
                </a:gridCol>
                <a:gridCol w="4455765">
                  <a:extLst>
                    <a:ext uri="{9D8B030D-6E8A-4147-A177-3AD203B41FA5}">
                      <a16:colId xmlns:a16="http://schemas.microsoft.com/office/drawing/2014/main" val="20001"/>
                    </a:ext>
                  </a:extLst>
                </a:gridCol>
              </a:tblGrid>
              <a:tr h="487675">
                <a:tc>
                  <a:txBody>
                    <a:bodyPr/>
                    <a:lstStyle/>
                    <a:p>
                      <a:pPr marL="0" marR="0" lvl="0" indent="0" algn="ctr" rtl="0">
                        <a:lnSpc>
                          <a:spcPct val="115000"/>
                        </a:lnSpc>
                        <a:spcBef>
                          <a:spcPts val="0"/>
                        </a:spcBef>
                        <a:spcAft>
                          <a:spcPts val="0"/>
                        </a:spcAft>
                        <a:buClr>
                          <a:srgbClr val="000000"/>
                        </a:buClr>
                        <a:buSzPts val="1500"/>
                        <a:buFont typeface="Arial"/>
                        <a:buNone/>
                      </a:pPr>
                      <a:r>
                        <a:rPr lang="pt-PT" sz="1500" b="1" u="none" strike="noStrike" cap="none" dirty="0">
                          <a:solidFill>
                            <a:schemeClr val="lt1"/>
                          </a:solidFill>
                          <a:latin typeface="Arial"/>
                          <a:ea typeface="Arial"/>
                          <a:cs typeface="Arial"/>
                          <a:sym typeface="Arial"/>
                        </a:rPr>
                        <a:t>Domain</a:t>
                      </a:r>
                      <a:endParaRPr sz="1500" b="1" u="none" strike="noStrike" cap="none" dirty="0">
                        <a:solidFill>
                          <a:schemeClr val="lt1"/>
                        </a:solidFill>
                        <a:latin typeface="Arial"/>
                        <a:ea typeface="Arial"/>
                        <a:cs typeface="Arial"/>
                        <a:sym typeface="Arial"/>
                      </a:endParaRPr>
                    </a:p>
                  </a:txBody>
                  <a:tcPr marL="62600" marR="21825" marT="48150" marB="48150">
                    <a:lnL w="9525" cap="flat" cmpd="sng">
                      <a:solidFill>
                        <a:srgbClr val="000000">
                          <a:alpha val="0"/>
                        </a:srgbClr>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7F7F7F"/>
                      </a:solidFill>
                      <a:prstDash val="solid"/>
                      <a:round/>
                      <a:headEnd type="none" w="sm" len="sm"/>
                      <a:tailEnd type="none" w="sm" len="sm"/>
                    </a:lnB>
                    <a:solidFill>
                      <a:srgbClr val="3F3F3F"/>
                    </a:solidFill>
                  </a:tcPr>
                </a:tc>
                <a:tc>
                  <a:txBody>
                    <a:bodyPr/>
                    <a:lstStyle/>
                    <a:p>
                      <a:pPr marL="0" marR="0" lvl="0" indent="0" algn="ctr" rtl="0">
                        <a:lnSpc>
                          <a:spcPct val="115000"/>
                        </a:lnSpc>
                        <a:spcBef>
                          <a:spcPts val="0"/>
                        </a:spcBef>
                        <a:spcAft>
                          <a:spcPts val="0"/>
                        </a:spcAft>
                        <a:buClr>
                          <a:srgbClr val="000000"/>
                        </a:buClr>
                        <a:buSzPts val="1500"/>
                        <a:buFont typeface="Arial"/>
                        <a:buNone/>
                      </a:pPr>
                      <a:r>
                        <a:rPr lang="pt-PT" sz="1500" b="1" u="none" strike="noStrike" cap="none" dirty="0" err="1">
                          <a:solidFill>
                            <a:schemeClr val="lt1"/>
                          </a:solidFill>
                          <a:latin typeface="Arial"/>
                          <a:ea typeface="Arial"/>
                          <a:cs typeface="Arial"/>
                          <a:sym typeface="Arial"/>
                        </a:rPr>
                        <a:t>Identified</a:t>
                      </a:r>
                      <a:r>
                        <a:rPr lang="pt-PT" sz="1500" b="1" u="none" strike="noStrike" cap="none" dirty="0">
                          <a:solidFill>
                            <a:schemeClr val="lt1"/>
                          </a:solidFill>
                          <a:latin typeface="Arial"/>
                          <a:ea typeface="Arial"/>
                          <a:cs typeface="Arial"/>
                          <a:sym typeface="Arial"/>
                        </a:rPr>
                        <a:t> </a:t>
                      </a:r>
                      <a:r>
                        <a:rPr lang="pt-PT" sz="1500" b="1" u="none" strike="noStrike" cap="none" dirty="0" err="1">
                          <a:solidFill>
                            <a:schemeClr val="lt1"/>
                          </a:solidFill>
                          <a:latin typeface="Arial"/>
                          <a:ea typeface="Arial"/>
                          <a:cs typeface="Arial"/>
                          <a:sym typeface="Arial"/>
                        </a:rPr>
                        <a:t>illegal</a:t>
                      </a:r>
                      <a:r>
                        <a:rPr lang="pt-PT" sz="1500" b="1" u="none" strike="noStrike" cap="none" dirty="0">
                          <a:solidFill>
                            <a:schemeClr val="lt1"/>
                          </a:solidFill>
                          <a:latin typeface="Arial"/>
                          <a:ea typeface="Arial"/>
                          <a:cs typeface="Arial"/>
                          <a:sym typeface="Arial"/>
                        </a:rPr>
                        <a:t> </a:t>
                      </a:r>
                      <a:r>
                        <a:rPr lang="pt-PT" sz="1500" b="1" u="none" strike="noStrike" cap="none" dirty="0" err="1">
                          <a:solidFill>
                            <a:schemeClr val="lt1"/>
                          </a:solidFill>
                          <a:latin typeface="Arial"/>
                          <a:ea typeface="Arial"/>
                          <a:cs typeface="Arial"/>
                          <a:sym typeface="Arial"/>
                        </a:rPr>
                        <a:t>practices</a:t>
                      </a:r>
                      <a:r>
                        <a:rPr lang="pt-PT" sz="1500" b="1" u="none" strike="noStrike" cap="none" dirty="0">
                          <a:solidFill>
                            <a:schemeClr val="lt1"/>
                          </a:solidFill>
                          <a:latin typeface="Arial"/>
                          <a:ea typeface="Arial"/>
                          <a:cs typeface="Arial"/>
                          <a:sym typeface="Arial"/>
                        </a:rPr>
                        <a:t> </a:t>
                      </a:r>
                      <a:endParaRPr sz="1500" b="1" u="none" strike="noStrike" cap="none" dirty="0">
                        <a:solidFill>
                          <a:schemeClr val="lt1"/>
                        </a:solidFill>
                        <a:latin typeface="Arial"/>
                        <a:ea typeface="Arial"/>
                        <a:cs typeface="Arial"/>
                        <a:sym typeface="Arial"/>
                      </a:endParaRPr>
                    </a:p>
                  </a:txBody>
                  <a:tcPr marL="62600" marR="21825" marT="48150" marB="48150">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7F7F7F"/>
                      </a:solidFill>
                      <a:prstDash val="solid"/>
                      <a:round/>
                      <a:headEnd type="none" w="sm" len="sm"/>
                      <a:tailEnd type="none" w="sm" len="sm"/>
                    </a:lnB>
                    <a:solidFill>
                      <a:srgbClr val="3F3F3F"/>
                    </a:solidFill>
                  </a:tcPr>
                </a:tc>
                <a:extLst>
                  <a:ext uri="{0D108BD9-81ED-4DB2-BD59-A6C34878D82A}">
                    <a16:rowId xmlns:a16="http://schemas.microsoft.com/office/drawing/2014/main" val="10000"/>
                  </a:ext>
                </a:extLst>
              </a:tr>
              <a:tr h="342200">
                <a:tc rowSpan="9">
                  <a:txBody>
                    <a:bodyPr/>
                    <a:lstStyle/>
                    <a:p>
                      <a:pPr marL="0" marR="0" lvl="0" indent="0" algn="ctr" rtl="0">
                        <a:lnSpc>
                          <a:spcPct val="115000"/>
                        </a:lnSpc>
                        <a:spcBef>
                          <a:spcPts val="0"/>
                        </a:spcBef>
                        <a:spcAft>
                          <a:spcPts val="0"/>
                        </a:spcAft>
                        <a:buClr>
                          <a:srgbClr val="000000"/>
                        </a:buClr>
                        <a:buSzPts val="1500"/>
                        <a:buFont typeface="Arial"/>
                        <a:buNone/>
                      </a:pPr>
                      <a:r>
                        <a:rPr lang="pt-PT" sz="1500" u="none" strike="noStrike" cap="none" dirty="0">
                          <a:solidFill>
                            <a:schemeClr val="lt1"/>
                          </a:solidFill>
                          <a:latin typeface="Arial"/>
                          <a:ea typeface="Arial"/>
                          <a:cs typeface="Arial"/>
                          <a:sym typeface="Arial"/>
                        </a:rPr>
                        <a:t>Data </a:t>
                      </a:r>
                      <a:r>
                        <a:rPr lang="pt-PT" sz="1500" u="none" strike="noStrike" cap="none" dirty="0" err="1">
                          <a:solidFill>
                            <a:schemeClr val="lt1"/>
                          </a:solidFill>
                          <a:latin typeface="Arial"/>
                          <a:ea typeface="Arial"/>
                          <a:cs typeface="Arial"/>
                          <a:sym typeface="Arial"/>
                        </a:rPr>
                        <a:t>Protection</a:t>
                      </a:r>
                      <a:r>
                        <a:rPr lang="pt-PT" sz="1500" u="none" strike="noStrike" cap="none" dirty="0">
                          <a:solidFill>
                            <a:schemeClr val="lt1"/>
                          </a:solidFill>
                          <a:latin typeface="Arial"/>
                          <a:ea typeface="Arial"/>
                          <a:cs typeface="Arial"/>
                          <a:sym typeface="Arial"/>
                        </a:rPr>
                        <a:t> </a:t>
                      </a:r>
                      <a:endParaRPr sz="1500" u="none" strike="noStrike" cap="none" dirty="0">
                        <a:solidFill>
                          <a:schemeClr val="lt1"/>
                        </a:solidFill>
                        <a:latin typeface="Arial"/>
                        <a:ea typeface="Arial"/>
                        <a:cs typeface="Arial"/>
                        <a:sym typeface="Arial"/>
                      </a:endParaRPr>
                    </a:p>
                  </a:txBody>
                  <a:tcPr marL="62600" marR="21825" marT="48150" marB="48150" anchor="ctr">
                    <a:lnL w="9525" cap="flat" cmpd="sng">
                      <a:solidFill>
                        <a:srgbClr val="000000">
                          <a:alpha val="0"/>
                        </a:srgbClr>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3F3F3F"/>
                    </a:solidFill>
                  </a:tcPr>
                </a:tc>
                <a:tc>
                  <a:txBody>
                    <a:bodyPr/>
                    <a:lstStyle/>
                    <a:p>
                      <a:pPr marL="0" marR="0" lvl="0" indent="0" algn="ctr" rtl="0">
                        <a:lnSpc>
                          <a:spcPct val="115000"/>
                        </a:lnSpc>
                        <a:spcBef>
                          <a:spcPts val="0"/>
                        </a:spcBef>
                        <a:spcAft>
                          <a:spcPts val="0"/>
                        </a:spcAft>
                        <a:buClr>
                          <a:srgbClr val="000000"/>
                        </a:buClr>
                        <a:buSzPts val="1500"/>
                        <a:buFont typeface="Arial"/>
                        <a:buNone/>
                      </a:pPr>
                      <a:r>
                        <a:rPr lang="pt-PT" sz="1500" u="none" strike="noStrike" cap="none">
                          <a:solidFill>
                            <a:schemeClr val="lt1"/>
                          </a:solidFill>
                          <a:latin typeface="Arial"/>
                          <a:ea typeface="Arial"/>
                          <a:cs typeface="Arial"/>
                          <a:sym typeface="Arial"/>
                        </a:rPr>
                        <a:t>Pre-checked boxes</a:t>
                      </a:r>
                      <a:endParaRPr sz="1500" u="none" strike="noStrike" cap="none">
                        <a:solidFill>
                          <a:schemeClr val="lt1"/>
                        </a:solidFill>
                        <a:latin typeface="Arial"/>
                        <a:ea typeface="Arial"/>
                        <a:cs typeface="Arial"/>
                        <a:sym typeface="Arial"/>
                      </a:endParaRPr>
                    </a:p>
                  </a:txBody>
                  <a:tcPr marL="62600" marR="21825" marT="48150" marB="48150">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3F3F3F"/>
                    </a:solidFill>
                  </a:tcPr>
                </a:tc>
                <a:extLst>
                  <a:ext uri="{0D108BD9-81ED-4DB2-BD59-A6C34878D82A}">
                    <a16:rowId xmlns:a16="http://schemas.microsoft.com/office/drawing/2014/main" val="10001"/>
                  </a:ext>
                </a:extLst>
              </a:tr>
              <a:tr h="599750">
                <a:tc vMerge="1">
                  <a:txBody>
                    <a:bodyPr/>
                    <a:lstStyle/>
                    <a:p>
                      <a:endParaRPr lang="en-FR"/>
                    </a:p>
                  </a:txBody>
                  <a:tcPr/>
                </a:tc>
                <a:tc>
                  <a:txBody>
                    <a:bodyPr/>
                    <a:lstStyle/>
                    <a:p>
                      <a:pPr marL="0" marR="0" lvl="0" indent="0" algn="ctr" rtl="0">
                        <a:lnSpc>
                          <a:spcPct val="115000"/>
                        </a:lnSpc>
                        <a:spcBef>
                          <a:spcPts val="0"/>
                        </a:spcBef>
                        <a:spcAft>
                          <a:spcPts val="0"/>
                        </a:spcAft>
                        <a:buClr>
                          <a:srgbClr val="000000"/>
                        </a:buClr>
                        <a:buSzPts val="1500"/>
                        <a:buFont typeface="Arial"/>
                        <a:buNone/>
                      </a:pPr>
                      <a:r>
                        <a:rPr lang="pt-PT" sz="1500" u="none" strike="noStrike" cap="none">
                          <a:solidFill>
                            <a:schemeClr val="lt1"/>
                          </a:solidFill>
                          <a:latin typeface="Arial"/>
                          <a:ea typeface="Arial"/>
                          <a:cs typeface="Arial"/>
                          <a:sym typeface="Arial"/>
                        </a:rPr>
                        <a:t>Bundling or tying practices</a:t>
                      </a:r>
                      <a:endParaRPr sz="1500" u="none" strike="noStrike" cap="none">
                        <a:solidFill>
                          <a:schemeClr val="lt1"/>
                        </a:solidFill>
                        <a:latin typeface="Arial"/>
                        <a:ea typeface="Arial"/>
                        <a:cs typeface="Arial"/>
                        <a:sym typeface="Arial"/>
                      </a:endParaRPr>
                    </a:p>
                  </a:txBody>
                  <a:tcPr marL="62600" marR="21825" marT="48150" marB="48150">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3F3F3F"/>
                    </a:solidFill>
                  </a:tcPr>
                </a:tc>
                <a:extLst>
                  <a:ext uri="{0D108BD9-81ED-4DB2-BD59-A6C34878D82A}">
                    <a16:rowId xmlns:a16="http://schemas.microsoft.com/office/drawing/2014/main" val="10002"/>
                  </a:ext>
                </a:extLst>
              </a:tr>
              <a:tr h="599750">
                <a:tc vMerge="1">
                  <a:txBody>
                    <a:bodyPr/>
                    <a:lstStyle/>
                    <a:p>
                      <a:endParaRPr lang="en-FR"/>
                    </a:p>
                  </a:txBody>
                  <a:tcPr/>
                </a:tc>
                <a:tc>
                  <a:txBody>
                    <a:bodyPr/>
                    <a:lstStyle/>
                    <a:p>
                      <a:pPr marL="0" marR="0" lvl="0" indent="0" algn="ctr" rtl="0">
                        <a:lnSpc>
                          <a:spcPct val="115000"/>
                        </a:lnSpc>
                        <a:spcBef>
                          <a:spcPts val="0"/>
                        </a:spcBef>
                        <a:spcAft>
                          <a:spcPts val="0"/>
                        </a:spcAft>
                        <a:buClr>
                          <a:srgbClr val="000000"/>
                        </a:buClr>
                        <a:buSzPts val="1500"/>
                        <a:buFont typeface="Arial"/>
                        <a:buNone/>
                      </a:pPr>
                      <a:r>
                        <a:rPr lang="pt-PT" sz="1500" u="none" strike="noStrike" cap="none" dirty="0">
                          <a:solidFill>
                            <a:schemeClr val="lt1"/>
                          </a:solidFill>
                          <a:latin typeface="Arial"/>
                          <a:ea typeface="Arial"/>
                          <a:cs typeface="Arial"/>
                          <a:sym typeface="Arial"/>
                        </a:rPr>
                        <a:t>Obstructive refusal or withdrawals choices</a:t>
                      </a:r>
                      <a:endParaRPr sz="1500" u="none" strike="noStrike" cap="none" dirty="0">
                        <a:solidFill>
                          <a:schemeClr val="lt1"/>
                        </a:solidFill>
                        <a:latin typeface="Arial"/>
                        <a:ea typeface="Arial"/>
                        <a:cs typeface="Arial"/>
                        <a:sym typeface="Arial"/>
                      </a:endParaRPr>
                    </a:p>
                  </a:txBody>
                  <a:tcPr marL="62600" marR="21825" marT="48150" marB="48150">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3F3F3F"/>
                    </a:solidFill>
                  </a:tcPr>
                </a:tc>
                <a:extLst>
                  <a:ext uri="{0D108BD9-81ED-4DB2-BD59-A6C34878D82A}">
                    <a16:rowId xmlns:a16="http://schemas.microsoft.com/office/drawing/2014/main" val="10003"/>
                  </a:ext>
                </a:extLst>
              </a:tr>
              <a:tr h="342200">
                <a:tc vMerge="1">
                  <a:txBody>
                    <a:bodyPr/>
                    <a:lstStyle/>
                    <a:p>
                      <a:endParaRPr lang="en-FR"/>
                    </a:p>
                  </a:txBody>
                  <a:tcPr/>
                </a:tc>
                <a:tc>
                  <a:txBody>
                    <a:bodyPr/>
                    <a:lstStyle/>
                    <a:p>
                      <a:pPr marL="0" marR="0" lvl="0" indent="0" algn="ctr" rtl="0">
                        <a:lnSpc>
                          <a:spcPct val="115000"/>
                        </a:lnSpc>
                        <a:spcBef>
                          <a:spcPts val="0"/>
                        </a:spcBef>
                        <a:spcAft>
                          <a:spcPts val="0"/>
                        </a:spcAft>
                        <a:buClr>
                          <a:srgbClr val="000000"/>
                        </a:buClr>
                        <a:buSzPts val="1500"/>
                        <a:buFont typeface="Arial"/>
                        <a:buNone/>
                      </a:pPr>
                      <a:r>
                        <a:rPr lang="pt-PT" sz="1500" u="none" strike="noStrike" cap="none">
                          <a:solidFill>
                            <a:schemeClr val="lt1"/>
                          </a:solidFill>
                          <a:latin typeface="Arial"/>
                          <a:ea typeface="Arial"/>
                          <a:cs typeface="Arial"/>
                          <a:sym typeface="Arial"/>
                        </a:rPr>
                        <a:t>Wrong language</a:t>
                      </a:r>
                      <a:endParaRPr sz="1500" u="none" strike="noStrike" cap="none">
                        <a:solidFill>
                          <a:schemeClr val="lt1"/>
                        </a:solidFill>
                        <a:latin typeface="Arial"/>
                        <a:ea typeface="Arial"/>
                        <a:cs typeface="Arial"/>
                        <a:sym typeface="Arial"/>
                      </a:endParaRPr>
                    </a:p>
                  </a:txBody>
                  <a:tcPr marL="62600" marR="21825" marT="48150" marB="48150">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3F3F3F"/>
                    </a:solidFill>
                  </a:tcPr>
                </a:tc>
                <a:extLst>
                  <a:ext uri="{0D108BD9-81ED-4DB2-BD59-A6C34878D82A}">
                    <a16:rowId xmlns:a16="http://schemas.microsoft.com/office/drawing/2014/main" val="10004"/>
                  </a:ext>
                </a:extLst>
              </a:tr>
              <a:tr h="862650">
                <a:tc vMerge="1">
                  <a:txBody>
                    <a:bodyPr/>
                    <a:lstStyle/>
                    <a:p>
                      <a:endParaRPr lang="en-FR"/>
                    </a:p>
                  </a:txBody>
                  <a:tcPr/>
                </a:tc>
                <a:tc>
                  <a:txBody>
                    <a:bodyPr/>
                    <a:lstStyle/>
                    <a:p>
                      <a:pPr marL="0" marR="0" lvl="0" indent="0" algn="ctr" rtl="0">
                        <a:lnSpc>
                          <a:spcPct val="115000"/>
                        </a:lnSpc>
                        <a:spcBef>
                          <a:spcPts val="0"/>
                        </a:spcBef>
                        <a:spcAft>
                          <a:spcPts val="0"/>
                        </a:spcAft>
                        <a:buClr>
                          <a:srgbClr val="000000"/>
                        </a:buClr>
                        <a:buSzPts val="1500"/>
                        <a:buFont typeface="Arial"/>
                        <a:buNone/>
                      </a:pPr>
                      <a:r>
                        <a:rPr lang="pt-PT" sz="1500" u="none" strike="noStrike" cap="none" dirty="0">
                          <a:solidFill>
                            <a:schemeClr val="lt1"/>
                          </a:solidFill>
                          <a:latin typeface="Arial"/>
                          <a:ea typeface="Arial"/>
                          <a:cs typeface="Arial"/>
                          <a:sym typeface="Arial"/>
                        </a:rPr>
                        <a:t>Continuous nagging with commercial communications</a:t>
                      </a:r>
                      <a:endParaRPr sz="1500" u="none" strike="noStrike" cap="none" dirty="0">
                        <a:solidFill>
                          <a:schemeClr val="lt1"/>
                        </a:solidFill>
                        <a:latin typeface="Arial"/>
                        <a:ea typeface="Arial"/>
                        <a:cs typeface="Arial"/>
                        <a:sym typeface="Arial"/>
                      </a:endParaRPr>
                    </a:p>
                  </a:txBody>
                  <a:tcPr marL="62600" marR="21825" marT="48150" marB="48150">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3F3F3F"/>
                    </a:solidFill>
                  </a:tcPr>
                </a:tc>
                <a:extLst>
                  <a:ext uri="{0D108BD9-81ED-4DB2-BD59-A6C34878D82A}">
                    <a16:rowId xmlns:a16="http://schemas.microsoft.com/office/drawing/2014/main" val="10005"/>
                  </a:ext>
                </a:extLst>
              </a:tr>
              <a:tr h="862650">
                <a:tc vMerge="1">
                  <a:txBody>
                    <a:bodyPr/>
                    <a:lstStyle/>
                    <a:p>
                      <a:endParaRPr lang="en-FR"/>
                    </a:p>
                  </a:txBody>
                  <a:tcPr/>
                </a:tc>
                <a:tc>
                  <a:txBody>
                    <a:bodyPr/>
                    <a:lstStyle/>
                    <a:p>
                      <a:pPr marL="0" marR="0" lvl="0" indent="0" algn="ctr" rtl="0">
                        <a:lnSpc>
                          <a:spcPct val="115000"/>
                        </a:lnSpc>
                        <a:spcBef>
                          <a:spcPts val="0"/>
                        </a:spcBef>
                        <a:spcAft>
                          <a:spcPts val="0"/>
                        </a:spcAft>
                        <a:buClr>
                          <a:srgbClr val="000000"/>
                        </a:buClr>
                        <a:buSzPts val="1500"/>
                        <a:buFont typeface="Arial"/>
                        <a:buNone/>
                      </a:pPr>
                      <a:r>
                        <a:rPr lang="pt-PT" sz="1500" u="none" strike="noStrike" cap="none" dirty="0">
                          <a:solidFill>
                            <a:schemeClr val="lt1"/>
                          </a:solidFill>
                          <a:latin typeface="Arial"/>
                          <a:ea typeface="Arial"/>
                          <a:cs typeface="Arial"/>
                          <a:sym typeface="Arial"/>
                        </a:rPr>
                        <a:t>Information that is hard to understand; misleading</a:t>
                      </a:r>
                      <a:endParaRPr sz="1500" u="none" strike="noStrike" cap="none" dirty="0">
                        <a:solidFill>
                          <a:schemeClr val="lt1"/>
                        </a:solidFill>
                        <a:latin typeface="Arial"/>
                        <a:ea typeface="Arial"/>
                        <a:cs typeface="Arial"/>
                        <a:sym typeface="Arial"/>
                      </a:endParaRPr>
                    </a:p>
                  </a:txBody>
                  <a:tcPr marL="62600" marR="21825" marT="48150" marB="48150">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3F3F3F"/>
                    </a:solidFill>
                  </a:tcPr>
                </a:tc>
                <a:extLst>
                  <a:ext uri="{0D108BD9-81ED-4DB2-BD59-A6C34878D82A}">
                    <a16:rowId xmlns:a16="http://schemas.microsoft.com/office/drawing/2014/main" val="10006"/>
                  </a:ext>
                </a:extLst>
              </a:tr>
              <a:tr h="342200">
                <a:tc vMerge="1">
                  <a:txBody>
                    <a:bodyPr/>
                    <a:lstStyle/>
                    <a:p>
                      <a:endParaRPr lang="en-FR"/>
                    </a:p>
                  </a:txBody>
                  <a:tcPr/>
                </a:tc>
                <a:tc>
                  <a:txBody>
                    <a:bodyPr/>
                    <a:lstStyle/>
                    <a:p>
                      <a:pPr marL="0" marR="0" lvl="0" indent="0" algn="ctr" rtl="0">
                        <a:lnSpc>
                          <a:spcPct val="115000"/>
                        </a:lnSpc>
                        <a:spcBef>
                          <a:spcPts val="0"/>
                        </a:spcBef>
                        <a:spcAft>
                          <a:spcPts val="0"/>
                        </a:spcAft>
                        <a:buClr>
                          <a:srgbClr val="000000"/>
                        </a:buClr>
                        <a:buSzPts val="1500"/>
                        <a:buFont typeface="Arial"/>
                        <a:buNone/>
                      </a:pPr>
                      <a:r>
                        <a:rPr lang="pt-PT" sz="1500" u="none" strike="noStrike" cap="none" dirty="0">
                          <a:solidFill>
                            <a:schemeClr val="lt1"/>
                          </a:solidFill>
                          <a:latin typeface="Arial"/>
                          <a:ea typeface="Arial"/>
                          <a:cs typeface="Arial"/>
                          <a:sym typeface="Arial"/>
                        </a:rPr>
                        <a:t>Forced practices</a:t>
                      </a:r>
                    </a:p>
                    <a:p>
                      <a:pPr marL="0" marR="0" lvl="0" indent="0" algn="ctr" rtl="0">
                        <a:lnSpc>
                          <a:spcPct val="100000"/>
                        </a:lnSpc>
                        <a:spcBef>
                          <a:spcPts val="0"/>
                        </a:spcBef>
                        <a:spcAft>
                          <a:spcPts val="0"/>
                        </a:spcAft>
                        <a:buClr>
                          <a:srgbClr val="000000"/>
                        </a:buClr>
                        <a:buSzPts val="1500"/>
                        <a:buFont typeface="Arial"/>
                        <a:buNone/>
                      </a:pPr>
                      <a:endParaRPr sz="1500" u="none" strike="noStrike" cap="none" dirty="0">
                        <a:solidFill>
                          <a:schemeClr val="lt1"/>
                        </a:solidFill>
                        <a:latin typeface="Arial"/>
                        <a:ea typeface="Arial"/>
                        <a:cs typeface="Arial"/>
                        <a:sym typeface="Arial"/>
                      </a:endParaRPr>
                    </a:p>
                  </a:txBody>
                  <a:tcPr marL="62600" marR="21825" marT="48150" marB="48150">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3F3F3F"/>
                    </a:solidFill>
                  </a:tcPr>
                </a:tc>
                <a:extLst>
                  <a:ext uri="{0D108BD9-81ED-4DB2-BD59-A6C34878D82A}">
                    <a16:rowId xmlns:a16="http://schemas.microsoft.com/office/drawing/2014/main" val="10007"/>
                  </a:ext>
                </a:extLst>
              </a:tr>
              <a:tr h="599750">
                <a:tc vMerge="1">
                  <a:txBody>
                    <a:bodyPr/>
                    <a:lstStyle/>
                    <a:p>
                      <a:endParaRPr lang="en-FR"/>
                    </a:p>
                  </a:txBody>
                  <a:tcPr/>
                </a:tc>
                <a:tc>
                  <a:txBody>
                    <a:bodyPr/>
                    <a:lstStyle/>
                    <a:p>
                      <a:pPr marL="0" marR="0" lvl="0" indent="0" algn="ctr" rtl="0">
                        <a:lnSpc>
                          <a:spcPct val="115000"/>
                        </a:lnSpc>
                        <a:spcBef>
                          <a:spcPts val="0"/>
                        </a:spcBef>
                        <a:spcAft>
                          <a:spcPts val="0"/>
                        </a:spcAft>
                        <a:buClr>
                          <a:srgbClr val="000000"/>
                        </a:buClr>
                        <a:buSzPts val="1500"/>
                        <a:buFont typeface="Arial"/>
                        <a:buNone/>
                      </a:pPr>
                      <a:r>
                        <a:rPr lang="pt-PT" sz="1500" u="none" strike="noStrike" cap="none" dirty="0">
                          <a:solidFill>
                            <a:schemeClr val="lt1"/>
                          </a:solidFill>
                          <a:latin typeface="Arial"/>
                          <a:ea typeface="Arial"/>
                          <a:cs typeface="Arial"/>
                          <a:sym typeface="Arial"/>
                        </a:rPr>
                        <a:t>Lack or hidden information</a:t>
                      </a:r>
                      <a:endParaRPr sz="1500" u="none" strike="noStrike" cap="none" dirty="0">
                        <a:solidFill>
                          <a:schemeClr val="lt1"/>
                        </a:solidFill>
                        <a:latin typeface="Arial"/>
                        <a:ea typeface="Arial"/>
                        <a:cs typeface="Arial"/>
                        <a:sym typeface="Arial"/>
                      </a:endParaRPr>
                    </a:p>
                  </a:txBody>
                  <a:tcPr marL="62600" marR="21825" marT="48150" marB="48150">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3F3F3F"/>
                    </a:solidFill>
                  </a:tcPr>
                </a:tc>
                <a:extLst>
                  <a:ext uri="{0D108BD9-81ED-4DB2-BD59-A6C34878D82A}">
                    <a16:rowId xmlns:a16="http://schemas.microsoft.com/office/drawing/2014/main" val="10008"/>
                  </a:ext>
                </a:extLst>
              </a:tr>
              <a:tr h="501800">
                <a:tc vMerge="1">
                  <a:txBody>
                    <a:bodyPr/>
                    <a:lstStyle/>
                    <a:p>
                      <a:endParaRPr lang="en-FR"/>
                    </a:p>
                  </a:txBody>
                  <a:tcPr/>
                </a:tc>
                <a:tc>
                  <a:txBody>
                    <a:bodyPr/>
                    <a:lstStyle/>
                    <a:p>
                      <a:pPr marL="0" marR="0" lvl="0" indent="0" algn="ctr" rtl="0">
                        <a:lnSpc>
                          <a:spcPct val="115000"/>
                        </a:lnSpc>
                        <a:spcBef>
                          <a:spcPts val="0"/>
                        </a:spcBef>
                        <a:spcAft>
                          <a:spcPts val="0"/>
                        </a:spcAft>
                        <a:buClr>
                          <a:srgbClr val="000000"/>
                        </a:buClr>
                        <a:buSzPts val="1200"/>
                        <a:buFont typeface="Arial"/>
                        <a:buNone/>
                      </a:pPr>
                      <a:endParaRPr sz="1200" u="none" strike="noStrike" cap="none" dirty="0">
                        <a:solidFill>
                          <a:schemeClr val="lt1"/>
                        </a:solidFill>
                        <a:latin typeface="Arial"/>
                        <a:ea typeface="Arial"/>
                        <a:cs typeface="Arial"/>
                        <a:sym typeface="Arial"/>
                      </a:endParaRPr>
                    </a:p>
                  </a:txBody>
                  <a:tcPr marL="62600" marR="21825" marT="48150" marB="48150">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3F3F3F"/>
                    </a:solidFill>
                  </a:tcPr>
                </a:tc>
                <a:extLst>
                  <a:ext uri="{0D108BD9-81ED-4DB2-BD59-A6C34878D82A}">
                    <a16:rowId xmlns:a16="http://schemas.microsoft.com/office/drawing/2014/main" val="10009"/>
                  </a:ext>
                </a:extLst>
              </a:tr>
            </a:tbl>
          </a:graphicData>
        </a:graphic>
      </p:graphicFrame>
      <p:sp>
        <p:nvSpPr>
          <p:cNvPr id="5" name="Google Shape;655;p72">
            <a:extLst>
              <a:ext uri="{FF2B5EF4-FFF2-40B4-BE49-F238E27FC236}">
                <a16:creationId xmlns:a16="http://schemas.microsoft.com/office/drawing/2014/main" id="{C78FABFD-D97A-70DF-666E-BE5F4A202F03}"/>
              </a:ext>
            </a:extLst>
          </p:cNvPr>
          <p:cNvSpPr/>
          <p:nvPr/>
        </p:nvSpPr>
        <p:spPr>
          <a:xfrm>
            <a:off x="1855433" y="1419462"/>
            <a:ext cx="4376691" cy="57421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 name="Google Shape;656;p72">
            <a:extLst>
              <a:ext uri="{FF2B5EF4-FFF2-40B4-BE49-F238E27FC236}">
                <a16:creationId xmlns:a16="http://schemas.microsoft.com/office/drawing/2014/main" id="{B20A2F56-1A87-A7F1-D01C-E6D9CD51B5CD}"/>
              </a:ext>
            </a:extLst>
          </p:cNvPr>
          <p:cNvSpPr/>
          <p:nvPr/>
        </p:nvSpPr>
        <p:spPr>
          <a:xfrm>
            <a:off x="1855432" y="4074851"/>
            <a:ext cx="4376691" cy="661196"/>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7" name="Google Shape;658;p72">
            <a:extLst>
              <a:ext uri="{FF2B5EF4-FFF2-40B4-BE49-F238E27FC236}">
                <a16:creationId xmlns:a16="http://schemas.microsoft.com/office/drawing/2014/main" id="{CD64BB35-9B99-06FA-48FC-C9B620232447}"/>
              </a:ext>
            </a:extLst>
          </p:cNvPr>
          <p:cNvPicPr preferRelativeResize="0"/>
          <p:nvPr/>
        </p:nvPicPr>
        <p:blipFill rotWithShape="1">
          <a:blip r:embed="rId3">
            <a:alphaModFix/>
          </a:blip>
          <a:srcRect/>
          <a:stretch/>
        </p:blipFill>
        <p:spPr>
          <a:xfrm>
            <a:off x="475764" y="2033672"/>
            <a:ext cx="1031248" cy="975153"/>
          </a:xfrm>
          <a:prstGeom prst="rect">
            <a:avLst/>
          </a:prstGeom>
          <a:noFill/>
          <a:ln>
            <a:noFill/>
          </a:ln>
        </p:spPr>
      </p:pic>
      <p:sp>
        <p:nvSpPr>
          <p:cNvPr id="8" name="Google Shape;659;p72">
            <a:extLst>
              <a:ext uri="{FF2B5EF4-FFF2-40B4-BE49-F238E27FC236}">
                <a16:creationId xmlns:a16="http://schemas.microsoft.com/office/drawing/2014/main" id="{43EC13D7-6726-1AD9-FD24-B001C14B2EFA}"/>
              </a:ext>
            </a:extLst>
          </p:cNvPr>
          <p:cNvSpPr txBox="1"/>
          <p:nvPr/>
        </p:nvSpPr>
        <p:spPr>
          <a:xfrm>
            <a:off x="6294268" y="4243664"/>
            <a:ext cx="2849732"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pt-PT" sz="1100" b="0" i="0" u="sng" strike="noStrike" kern="0" cap="none" spc="0" normalizeH="0" baseline="0" noProof="0" dirty="0">
                <a:ln>
                  <a:noFill/>
                </a:ln>
                <a:solidFill>
                  <a:srgbClr val="721010"/>
                </a:solidFill>
                <a:effectLst/>
                <a:uLnTx/>
                <a:uFillTx/>
                <a:latin typeface="Arial"/>
                <a:ea typeface="Arial"/>
                <a:cs typeface="Arial"/>
                <a:sym typeface="Arial"/>
                <a:hlinkClick r:id="rId4"/>
              </a:rPr>
              <a:t>https://policyreview.info/articles/news/emergence-of-dark-patterns-as-a-legal-concept</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9" name="Google Shape;322;p45">
            <a:extLst>
              <a:ext uri="{FF2B5EF4-FFF2-40B4-BE49-F238E27FC236}">
                <a16:creationId xmlns:a16="http://schemas.microsoft.com/office/drawing/2014/main" id="{3D847273-65F7-6991-A171-DA121E97DAF6}"/>
              </a:ext>
            </a:extLst>
          </p:cNvPr>
          <p:cNvPicPr preferRelativeResize="0"/>
          <p:nvPr/>
        </p:nvPicPr>
        <p:blipFill rotWithShape="1">
          <a:blip r:embed="rId5">
            <a:alphaModFix/>
          </a:blip>
          <a:srcRect/>
          <a:stretch/>
        </p:blipFill>
        <p:spPr>
          <a:xfrm>
            <a:off x="8555997" y="48084"/>
            <a:ext cx="501942" cy="517902"/>
          </a:xfrm>
          <a:prstGeom prst="rect">
            <a:avLst/>
          </a:prstGeom>
          <a:noFill/>
          <a:ln>
            <a:noFill/>
          </a:ln>
        </p:spPr>
      </p:pic>
      <p:sp>
        <p:nvSpPr>
          <p:cNvPr id="10" name="TextBox 9">
            <a:extLst>
              <a:ext uri="{FF2B5EF4-FFF2-40B4-BE49-F238E27FC236}">
                <a16:creationId xmlns:a16="http://schemas.microsoft.com/office/drawing/2014/main" id="{9645CFC0-FA56-1F45-94A5-F76B2C7F1D91}"/>
              </a:ext>
            </a:extLst>
          </p:cNvPr>
          <p:cNvSpPr txBox="1"/>
          <p:nvPr/>
        </p:nvSpPr>
        <p:spPr>
          <a:xfrm>
            <a:off x="5531906" y="1685904"/>
            <a:ext cx="7312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cs typeface="Arial"/>
                <a:sym typeface="Arial"/>
              </a:rPr>
              <a:t>30/100</a:t>
            </a:r>
          </a:p>
        </p:txBody>
      </p:sp>
      <p:sp>
        <p:nvSpPr>
          <p:cNvPr id="11" name="TextBox 10">
            <a:extLst>
              <a:ext uri="{FF2B5EF4-FFF2-40B4-BE49-F238E27FC236}">
                <a16:creationId xmlns:a16="http://schemas.microsoft.com/office/drawing/2014/main" id="{57848530-602E-5E08-0A32-7B3060CCCACD}"/>
              </a:ext>
            </a:extLst>
          </p:cNvPr>
          <p:cNvSpPr txBox="1"/>
          <p:nvPr/>
        </p:nvSpPr>
        <p:spPr>
          <a:xfrm>
            <a:off x="5500833" y="4366734"/>
            <a:ext cx="731290" cy="307777"/>
          </a:xfrm>
          <a:prstGeom prst="rect">
            <a:avLst/>
          </a:prstGeom>
          <a:noFill/>
        </p:spPr>
        <p:txBody>
          <a:bodyPr wrap="none" rtlCol="0">
            <a:spAutoFit/>
          </a:bodyPr>
          <a:lstStyle>
            <a:defPPr marR="0" lvl="0" algn="l" rtl="0">
              <a:lnSpc>
                <a:spcPct val="100000"/>
              </a:lnSpc>
              <a:spcBef>
                <a:spcPts val="0"/>
              </a:spcBef>
              <a:spcAft>
                <a:spcPts val="0"/>
              </a:spcAft>
            </a:defPPr>
            <a:lvl1pPr>
              <a:defRPr b="1">
                <a:solidFill>
                  <a:srgbClr val="FF0000"/>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cs typeface="Arial"/>
                <a:sym typeface="Arial"/>
              </a:rPr>
              <a:t>30/100</a:t>
            </a:r>
          </a:p>
        </p:txBody>
      </p:sp>
      <p:sp>
        <p:nvSpPr>
          <p:cNvPr id="12" name="Google Shape;654;p72">
            <a:extLst>
              <a:ext uri="{FF2B5EF4-FFF2-40B4-BE49-F238E27FC236}">
                <a16:creationId xmlns:a16="http://schemas.microsoft.com/office/drawing/2014/main" id="{AA453AD7-DF3B-2014-AADD-B6035DD0BA73}"/>
              </a:ext>
            </a:extLst>
          </p:cNvPr>
          <p:cNvSpPr txBox="1"/>
          <p:nvPr/>
        </p:nvSpPr>
        <p:spPr>
          <a:xfrm>
            <a:off x="6606540" y="2006210"/>
            <a:ext cx="2537460" cy="715581"/>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pt-PT" sz="2100" b="1" i="0" u="none" strike="noStrike" kern="0" cap="none" spc="0" normalizeH="0" baseline="0" noProof="0" dirty="0">
                <a:ln>
                  <a:noFill/>
                </a:ln>
                <a:solidFill>
                  <a:srgbClr val="000000"/>
                </a:solidFill>
                <a:effectLst/>
                <a:uLnTx/>
                <a:uFillTx/>
                <a:latin typeface="Arial"/>
                <a:ea typeface="Arial"/>
                <a:cs typeface="Arial"/>
                <a:sym typeface="Arial"/>
              </a:rPr>
              <a:t>Enforcement Summary</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8328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aphicFrame>
        <p:nvGraphicFramePr>
          <p:cNvPr id="125" name="Google Shape;125;g22a6c1c86c6_0_0"/>
          <p:cNvGraphicFramePr/>
          <p:nvPr>
            <p:extLst>
              <p:ext uri="{D42A27DB-BD31-4B8C-83A1-F6EECF244321}">
                <p14:modId xmlns:p14="http://schemas.microsoft.com/office/powerpoint/2010/main" val="2410766443"/>
              </p:ext>
            </p:extLst>
          </p:nvPr>
        </p:nvGraphicFramePr>
        <p:xfrm>
          <a:off x="-28937" y="7234"/>
          <a:ext cx="5691951" cy="5131570"/>
        </p:xfrm>
        <a:graphic>
          <a:graphicData uri="http://schemas.openxmlformats.org/drawingml/2006/table">
            <a:tbl>
              <a:tblPr>
                <a:solidFill>
                  <a:schemeClr val="tx1">
                    <a:lumMod val="75000"/>
                    <a:lumOff val="25000"/>
                  </a:schemeClr>
                </a:solidFill>
              </a:tblPr>
              <a:tblGrid>
                <a:gridCol w="1461448">
                  <a:extLst>
                    <a:ext uri="{9D8B030D-6E8A-4147-A177-3AD203B41FA5}">
                      <a16:colId xmlns:a16="http://schemas.microsoft.com/office/drawing/2014/main" val="20000"/>
                    </a:ext>
                  </a:extLst>
                </a:gridCol>
                <a:gridCol w="1988003">
                  <a:extLst>
                    <a:ext uri="{9D8B030D-6E8A-4147-A177-3AD203B41FA5}">
                      <a16:colId xmlns:a16="http://schemas.microsoft.com/office/drawing/2014/main" val="20002"/>
                    </a:ext>
                  </a:extLst>
                </a:gridCol>
                <a:gridCol w="2242500">
                  <a:extLst>
                    <a:ext uri="{9D8B030D-6E8A-4147-A177-3AD203B41FA5}">
                      <a16:colId xmlns:a16="http://schemas.microsoft.com/office/drawing/2014/main" val="20003"/>
                    </a:ext>
                  </a:extLst>
                </a:gridCol>
              </a:tblGrid>
              <a:tr h="735145">
                <a:tc>
                  <a:txBody>
                    <a:bodyPr/>
                    <a:lstStyle/>
                    <a:p>
                      <a:pPr marL="0" lvl="0" indent="0" algn="ctr" rtl="0">
                        <a:lnSpc>
                          <a:spcPct val="115000"/>
                        </a:lnSpc>
                        <a:spcBef>
                          <a:spcPts val="0"/>
                        </a:spcBef>
                        <a:spcAft>
                          <a:spcPts val="600"/>
                        </a:spcAft>
                        <a:buNone/>
                      </a:pPr>
                      <a:r>
                        <a:rPr lang="en-GB" sz="1800" b="1" cap="none" spc="0" dirty="0">
                          <a:solidFill>
                            <a:schemeClr val="bg1"/>
                          </a:solidFill>
                          <a:latin typeface="Arial  "/>
                          <a:ea typeface="Times New Roman"/>
                          <a:cs typeface="Times New Roman"/>
                          <a:sym typeface="Times New Roman"/>
                        </a:rPr>
                        <a:t>Domain</a:t>
                      </a:r>
                      <a:endParaRPr sz="1800" b="1" cap="none" spc="0" dirty="0">
                        <a:solidFill>
                          <a:schemeClr val="bg1"/>
                        </a:solidFill>
                        <a:latin typeface="Arial  "/>
                        <a:ea typeface="Times New Roman"/>
                        <a:cs typeface="Times New Roman"/>
                        <a:sym typeface="Times New Roman"/>
                      </a:endParaRPr>
                    </a:p>
                  </a:txBody>
                  <a:tcPr marL="62603" marR="21824" marT="48157" marB="48157">
                    <a:lnL w="38100" cap="flat" cmpd="sng" algn="ctr">
                      <a:noFill/>
                      <a:prstDash val="solid"/>
                    </a:lnL>
                    <a:lnR w="6350" cap="flat" cmpd="sng" algn="ctr">
                      <a:solidFill>
                        <a:schemeClr val="tx1">
                          <a:lumMod val="50000"/>
                          <a:lumOff val="50000"/>
                        </a:schemeClr>
                      </a:solidFill>
                      <a:prstDash val="solid"/>
                    </a:lnR>
                    <a:lnT w="38100" cap="flat" cmpd="sng" algn="ctr">
                      <a:no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marL="0" lvl="0" indent="0" algn="ctr" rtl="0">
                        <a:lnSpc>
                          <a:spcPct val="115000"/>
                        </a:lnSpc>
                        <a:spcBef>
                          <a:spcPts val="0"/>
                        </a:spcBef>
                        <a:spcAft>
                          <a:spcPts val="600"/>
                        </a:spcAft>
                        <a:buNone/>
                      </a:pPr>
                      <a:r>
                        <a:rPr lang="en-GB" sz="1800" b="1" cap="none" spc="0" dirty="0">
                          <a:solidFill>
                            <a:schemeClr val="bg1"/>
                          </a:solidFill>
                          <a:latin typeface="Arial  "/>
                          <a:ea typeface="Times New Roman"/>
                          <a:cs typeface="Times New Roman"/>
                        </a:rPr>
                        <a:t>Identified practices</a:t>
                      </a:r>
                      <a:endParaRPr lang="en-GB" sz="1800" b="1" cap="none" spc="0" dirty="0">
                        <a:solidFill>
                          <a:schemeClr val="bg1"/>
                        </a:solidFill>
                        <a:latin typeface="Arial  "/>
                        <a:ea typeface="Times New Roman"/>
                        <a:cs typeface="Times New Roman"/>
                        <a:sym typeface="Times New Roman"/>
                      </a:endParaRPr>
                    </a:p>
                  </a:txBody>
                  <a:tcPr marL="62603" marR="21824" marT="48157" marB="48157">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lnR>
                    <a:lnT w="38100" cap="flat" cmpd="sng" algn="ctr">
                      <a:noFill/>
                      <a:prstDash val="solid"/>
                    </a:lnT>
                    <a:lnB w="635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tc>
                  <a:txBody>
                    <a:bodyPr/>
                    <a:lstStyle/>
                    <a:p>
                      <a:pPr marL="0" lvl="0" indent="0" algn="ctr" rtl="0">
                        <a:lnSpc>
                          <a:spcPct val="115000"/>
                        </a:lnSpc>
                        <a:spcBef>
                          <a:spcPts val="0"/>
                        </a:spcBef>
                        <a:spcAft>
                          <a:spcPts val="600"/>
                        </a:spcAft>
                        <a:buNone/>
                      </a:pPr>
                      <a:r>
                        <a:rPr lang="en-GB" sz="1800" b="1" cap="none" spc="0">
                          <a:solidFill>
                            <a:schemeClr val="bg1"/>
                          </a:solidFill>
                          <a:latin typeface="Arial  "/>
                          <a:ea typeface="Times New Roman"/>
                          <a:cs typeface="Times New Roman"/>
                          <a:sym typeface="Times New Roman"/>
                        </a:rPr>
                        <a:t>Related</a:t>
                      </a:r>
                      <a:r>
                        <a:rPr lang="en-GB" sz="1800" b="1" cap="none" spc="0">
                          <a:solidFill>
                            <a:schemeClr val="bg1"/>
                          </a:solidFill>
                          <a:latin typeface="Arial  "/>
                          <a:ea typeface="Times New Roman"/>
                          <a:cs typeface="Times New Roman"/>
                        </a:rPr>
                        <a:t> </a:t>
                      </a:r>
                      <a:r>
                        <a:rPr lang="en-GB" sz="1800" b="1" cap="none" spc="0">
                          <a:solidFill>
                            <a:schemeClr val="bg1"/>
                          </a:solidFill>
                          <a:latin typeface="Arial  "/>
                          <a:ea typeface="Times New Roman"/>
                          <a:cs typeface="Times New Roman"/>
                          <a:sym typeface="Times New Roman"/>
                        </a:rPr>
                        <a:t> dark patterns</a:t>
                      </a:r>
                      <a:r>
                        <a:rPr lang="en-GB" sz="1800" b="1" cap="none" spc="0">
                          <a:solidFill>
                            <a:schemeClr val="bg1"/>
                          </a:solidFill>
                          <a:latin typeface="Arial  "/>
                          <a:ea typeface="Times New Roman"/>
                          <a:cs typeface="Times New Roman"/>
                        </a:rPr>
                        <a:t> </a:t>
                      </a:r>
                      <a:endParaRPr sz="1800" b="1" cap="none" spc="0">
                        <a:solidFill>
                          <a:schemeClr val="bg1"/>
                        </a:solidFill>
                        <a:latin typeface="Arial  "/>
                        <a:ea typeface="Times New Roman"/>
                        <a:cs typeface="Times New Roman"/>
                        <a:sym typeface="Times New Roman"/>
                      </a:endParaRPr>
                    </a:p>
                  </a:txBody>
                  <a:tcPr marL="62603" marR="21824" marT="48157" marB="48157">
                    <a:lnL w="6350" cap="flat" cmpd="sng" algn="ctr">
                      <a:solidFill>
                        <a:schemeClr val="tx1">
                          <a:lumMod val="50000"/>
                          <a:lumOff val="50000"/>
                        </a:schemeClr>
                      </a:solidFill>
                      <a:prstDash val="solid"/>
                    </a:lnL>
                    <a:lnR w="38100" cap="flat" cmpd="sng" algn="ctr">
                      <a:noFill/>
                      <a:prstDash val="solid"/>
                    </a:lnR>
                    <a:lnT w="38100" cap="flat" cmpd="sng" algn="ctr">
                      <a:noFill/>
                      <a:prstDash val="solid"/>
                    </a:lnT>
                    <a:lnB w="6350" cap="flat" cmpd="sng" algn="ctr">
                      <a:solidFill>
                        <a:schemeClr val="tx1">
                          <a:lumMod val="50000"/>
                          <a:lumOff val="50000"/>
                        </a:schemeClr>
                      </a:solidFill>
                      <a:prstDash val="solid"/>
                    </a:lnB>
                    <a:solidFill>
                      <a:schemeClr val="tx1">
                        <a:lumMod val="75000"/>
                        <a:lumOff val="25000"/>
                      </a:schemeClr>
                    </a:solidFill>
                  </a:tcPr>
                </a:tc>
                <a:extLst>
                  <a:ext uri="{0D108BD9-81ED-4DB2-BD59-A6C34878D82A}">
                    <a16:rowId xmlns:a16="http://schemas.microsoft.com/office/drawing/2014/main" val="10000"/>
                  </a:ext>
                </a:extLst>
              </a:tr>
              <a:tr h="821627">
                <a:tc rowSpan="5">
                  <a:txBody>
                    <a:bodyPr/>
                    <a:lstStyle/>
                    <a:p>
                      <a:pPr marL="0" lvl="0" indent="0" algn="ctr" rtl="0">
                        <a:lnSpc>
                          <a:spcPct val="115000"/>
                        </a:lnSpc>
                        <a:spcBef>
                          <a:spcPts val="0"/>
                        </a:spcBef>
                        <a:spcAft>
                          <a:spcPts val="600"/>
                        </a:spcAft>
                        <a:buNone/>
                      </a:pPr>
                      <a:r>
                        <a:rPr lang="en-GB" sz="1800" cap="none" spc="0" dirty="0">
                          <a:solidFill>
                            <a:schemeClr val="bg1"/>
                          </a:solidFill>
                          <a:latin typeface="Arial  "/>
                          <a:ea typeface="Times New Roman"/>
                          <a:cs typeface="Times New Roman"/>
                          <a:sym typeface="Times New Roman"/>
                        </a:rPr>
                        <a:t>Consumer &amp; competition</a:t>
                      </a:r>
                    </a:p>
                    <a:p>
                      <a:pPr marL="0" lvl="0" indent="0" algn="ctr" rtl="0">
                        <a:lnSpc>
                          <a:spcPct val="115000"/>
                        </a:lnSpc>
                        <a:spcBef>
                          <a:spcPts val="0"/>
                        </a:spcBef>
                        <a:spcAft>
                          <a:spcPts val="600"/>
                        </a:spcAft>
                        <a:buNone/>
                      </a:pPr>
                      <a:r>
                        <a:rPr lang="en-GB" sz="1800" cap="none" spc="0" dirty="0">
                          <a:solidFill>
                            <a:schemeClr val="bg1"/>
                          </a:solidFill>
                          <a:latin typeface="Arial  "/>
                          <a:ea typeface="Times New Roman"/>
                          <a:cs typeface="Times New Roman"/>
                          <a:sym typeface="Times New Roman"/>
                        </a:rPr>
                        <a:t>cases</a:t>
                      </a:r>
                      <a:r>
                        <a:rPr lang="en-GB" sz="1800" cap="none" spc="0" dirty="0">
                          <a:solidFill>
                            <a:schemeClr val="bg1"/>
                          </a:solidFill>
                          <a:latin typeface="Arial  "/>
                          <a:ea typeface="Times New Roman"/>
                          <a:cs typeface="Times New Roman"/>
                        </a:rPr>
                        <a:t>  </a:t>
                      </a:r>
                    </a:p>
                    <a:p>
                      <a:pPr marL="0" lvl="0" indent="0" algn="ctr" rtl="0">
                        <a:lnSpc>
                          <a:spcPct val="115000"/>
                        </a:lnSpc>
                        <a:spcBef>
                          <a:spcPts val="0"/>
                        </a:spcBef>
                        <a:spcAft>
                          <a:spcPts val="600"/>
                        </a:spcAft>
                        <a:buNone/>
                      </a:pPr>
                      <a:endParaRPr sz="1800" cap="none" spc="0" dirty="0">
                        <a:solidFill>
                          <a:schemeClr val="bg1"/>
                        </a:solidFill>
                        <a:latin typeface="Arial  "/>
                        <a:ea typeface="Times New Roman"/>
                        <a:cs typeface="Times New Roman"/>
                        <a:sym typeface="Times New Roman"/>
                      </a:endParaRPr>
                    </a:p>
                  </a:txBody>
                  <a:tcPr marL="62603" marR="21824" marT="48157" marB="48157">
                    <a:lnL w="38100" cap="flat" cmpd="sng" algn="ctr">
                      <a:no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8100" cap="flat" cmpd="sng" algn="ctr">
                      <a:noFill/>
                      <a:prstDash val="solid"/>
                    </a:lnB>
                    <a:solidFill>
                      <a:schemeClr val="tx1">
                        <a:lumMod val="75000"/>
                        <a:lumOff val="25000"/>
                      </a:schemeClr>
                    </a:solidFill>
                  </a:tcPr>
                </a:tc>
                <a:tc>
                  <a:txBody>
                    <a:bodyPr/>
                    <a:lstStyle/>
                    <a:p>
                      <a:pPr marL="0" lvl="0" indent="0" algn="l" rtl="0">
                        <a:lnSpc>
                          <a:spcPct val="115000"/>
                        </a:lnSpc>
                        <a:spcBef>
                          <a:spcPts val="0"/>
                        </a:spcBef>
                        <a:spcAft>
                          <a:spcPts val="600"/>
                        </a:spcAft>
                        <a:buNone/>
                      </a:pPr>
                      <a:r>
                        <a:rPr lang="en-GB" sz="1800" cap="none" spc="0" dirty="0">
                          <a:solidFill>
                            <a:schemeClr val="bg1"/>
                          </a:solidFill>
                          <a:latin typeface="Arial  "/>
                          <a:ea typeface="Times New Roman"/>
                          <a:cs typeface="Times New Roman"/>
                          <a:sym typeface="Times New Roman"/>
                        </a:rPr>
                        <a:t>Obstructive refusal</a:t>
                      </a:r>
                      <a:endParaRPr sz="1800" cap="none" spc="0" dirty="0">
                        <a:solidFill>
                          <a:schemeClr val="bg1"/>
                        </a:solidFill>
                        <a:latin typeface="Arial  "/>
                        <a:ea typeface="Times New Roman"/>
                        <a:cs typeface="Times New Roman"/>
                        <a:sym typeface="Times New Roman"/>
                      </a:endParaRPr>
                    </a:p>
                  </a:txBody>
                  <a:tcPr marL="62603" marR="21824" marT="48157" marB="48157">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tc>
                  <a:txBody>
                    <a:bodyPr/>
                    <a:lstStyle/>
                    <a:p>
                      <a:pPr marL="0" lvl="0" indent="0" algn="l" rtl="0">
                        <a:lnSpc>
                          <a:spcPct val="115000"/>
                        </a:lnSpc>
                        <a:spcBef>
                          <a:spcPts val="0"/>
                        </a:spcBef>
                        <a:spcAft>
                          <a:spcPts val="600"/>
                        </a:spcAft>
                        <a:buNone/>
                      </a:pPr>
                      <a:r>
                        <a:rPr lang="en-GB" sz="1800" cap="none" spc="0">
                          <a:solidFill>
                            <a:schemeClr val="bg1"/>
                          </a:solidFill>
                          <a:latin typeface="Arial  "/>
                          <a:ea typeface="Times New Roman"/>
                          <a:cs typeface="Times New Roman"/>
                          <a:sym typeface="Times New Roman"/>
                        </a:rPr>
                        <a:t>Obstruction</a:t>
                      </a:r>
                      <a:endParaRPr sz="1800" cap="none" spc="0">
                        <a:solidFill>
                          <a:schemeClr val="bg1"/>
                        </a:solidFill>
                        <a:latin typeface="Arial  "/>
                        <a:ea typeface="Times New Roman"/>
                        <a:cs typeface="Times New Roman"/>
                        <a:sym typeface="Times New Roman"/>
                      </a:endParaRPr>
                    </a:p>
                  </a:txBody>
                  <a:tcPr marL="62603" marR="21824" marT="48157" marB="48157">
                    <a:lnL w="6350" cap="flat" cmpd="sng" algn="ctr">
                      <a:solidFill>
                        <a:schemeClr val="tx1">
                          <a:lumMod val="50000"/>
                          <a:lumOff val="50000"/>
                        </a:schemeClr>
                      </a:solidFill>
                      <a:prstDash val="solid"/>
                      <a:round/>
                      <a:headEnd type="none" w="med" len="med"/>
                      <a:tailEnd type="none" w="med" len="med"/>
                    </a:lnL>
                    <a:lnR w="38100" cap="flat" cmpd="sng" algn="ctr">
                      <a:noFill/>
                      <a:prstDash val="soli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lnB>
                    <a:solidFill>
                      <a:schemeClr val="tx1">
                        <a:lumMod val="75000"/>
                        <a:lumOff val="25000"/>
                      </a:schemeClr>
                    </a:solidFill>
                  </a:tcPr>
                </a:tc>
                <a:extLst>
                  <a:ext uri="{0D108BD9-81ED-4DB2-BD59-A6C34878D82A}">
                    <a16:rowId xmlns:a16="http://schemas.microsoft.com/office/drawing/2014/main" val="10010"/>
                  </a:ext>
                </a:extLst>
              </a:tr>
              <a:tr h="821627">
                <a:tc vMerge="1">
                  <a:txBody>
                    <a:bodyPr/>
                    <a:lstStyle/>
                    <a:p>
                      <a:endParaRPr lang="en-US"/>
                    </a:p>
                  </a:txBody>
                  <a:tcPr/>
                </a:tc>
                <a:tc>
                  <a:txBody>
                    <a:bodyPr/>
                    <a:lstStyle/>
                    <a:p>
                      <a:pPr marL="0" lvl="0" indent="0" algn="l" rtl="0">
                        <a:lnSpc>
                          <a:spcPct val="115000"/>
                        </a:lnSpc>
                        <a:spcBef>
                          <a:spcPts val="0"/>
                        </a:spcBef>
                        <a:spcAft>
                          <a:spcPts val="600"/>
                        </a:spcAft>
                        <a:buNone/>
                      </a:pPr>
                      <a:r>
                        <a:rPr lang="en-GB" sz="1800" cap="none" spc="0">
                          <a:solidFill>
                            <a:schemeClr val="bg1"/>
                          </a:solidFill>
                          <a:latin typeface="Arial  "/>
                          <a:ea typeface="Times New Roman"/>
                          <a:cs typeface="Times New Roman"/>
                          <a:sym typeface="Times New Roman"/>
                        </a:rPr>
                        <a:t>Urgency claims</a:t>
                      </a:r>
                      <a:endParaRPr sz="1800" cap="none" spc="0">
                        <a:solidFill>
                          <a:schemeClr val="bg1"/>
                        </a:solidFill>
                        <a:latin typeface="Arial  "/>
                        <a:ea typeface="Times New Roman"/>
                        <a:cs typeface="Times New Roman"/>
                        <a:sym typeface="Times New Roman"/>
                      </a:endParaRPr>
                    </a:p>
                  </a:txBody>
                  <a:tcPr marL="62603" marR="21824" marT="48157" marB="4815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tc>
                  <a:txBody>
                    <a:bodyPr/>
                    <a:lstStyle/>
                    <a:p>
                      <a:pPr marL="0" lvl="0" indent="0" algn="l" rtl="0">
                        <a:lnSpc>
                          <a:spcPct val="115000"/>
                        </a:lnSpc>
                        <a:spcBef>
                          <a:spcPts val="0"/>
                        </a:spcBef>
                        <a:spcAft>
                          <a:spcPts val="600"/>
                        </a:spcAft>
                        <a:buNone/>
                      </a:pPr>
                      <a:r>
                        <a:rPr lang="en-GB" sz="1800" cap="none" spc="0" dirty="0">
                          <a:solidFill>
                            <a:schemeClr val="bg1"/>
                          </a:solidFill>
                          <a:latin typeface="Arial  "/>
                          <a:ea typeface="Times New Roman"/>
                          <a:cs typeface="Times New Roman"/>
                          <a:sym typeface="Times New Roman"/>
                        </a:rPr>
                        <a:t>Urgency</a:t>
                      </a:r>
                      <a:endParaRPr sz="1800" cap="none" spc="0" dirty="0">
                        <a:solidFill>
                          <a:schemeClr val="bg1"/>
                        </a:solidFill>
                        <a:latin typeface="Arial  "/>
                        <a:ea typeface="Times New Roman"/>
                        <a:cs typeface="Times New Roman"/>
                        <a:sym typeface="Times New Roman"/>
                      </a:endParaRPr>
                    </a:p>
                  </a:txBody>
                  <a:tcPr marL="62603" marR="21824" marT="48157" marB="48157">
                    <a:lnL w="6350" cap="flat" cmpd="sng" algn="ctr">
                      <a:solidFill>
                        <a:schemeClr val="tx1">
                          <a:lumMod val="50000"/>
                          <a:lumOff val="50000"/>
                        </a:schemeClr>
                      </a:solidFill>
                      <a:prstDash val="solid"/>
                    </a:lnL>
                    <a:lnR w="38100" cap="flat" cmpd="sng" algn="ctr">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extLst>
                  <a:ext uri="{0D108BD9-81ED-4DB2-BD59-A6C34878D82A}">
                    <a16:rowId xmlns:a16="http://schemas.microsoft.com/office/drawing/2014/main" val="10011"/>
                  </a:ext>
                </a:extLst>
              </a:tr>
              <a:tr h="821627">
                <a:tc vMerge="1">
                  <a:txBody>
                    <a:bodyPr/>
                    <a:lstStyle/>
                    <a:p>
                      <a:endParaRPr lang="en-US"/>
                    </a:p>
                  </a:txBody>
                  <a:tcPr/>
                </a:tc>
                <a:tc>
                  <a:txBody>
                    <a:bodyPr/>
                    <a:lstStyle/>
                    <a:p>
                      <a:pPr marL="0" lvl="0" indent="0" algn="l" rtl="0">
                        <a:lnSpc>
                          <a:spcPct val="115000"/>
                        </a:lnSpc>
                        <a:spcBef>
                          <a:spcPts val="0"/>
                        </a:spcBef>
                        <a:spcAft>
                          <a:spcPts val="600"/>
                        </a:spcAft>
                        <a:buNone/>
                      </a:pPr>
                      <a:r>
                        <a:rPr lang="en-GB" sz="1800" cap="none" spc="0" dirty="0">
                          <a:solidFill>
                            <a:schemeClr val="bg1"/>
                          </a:solidFill>
                          <a:latin typeface="Arial  "/>
                          <a:ea typeface="Times New Roman"/>
                          <a:cs typeface="Times New Roman"/>
                          <a:sym typeface="Times New Roman"/>
                        </a:rPr>
                        <a:t>Forced practices</a:t>
                      </a:r>
                      <a:endParaRPr sz="1800" cap="none" spc="0" dirty="0">
                        <a:solidFill>
                          <a:schemeClr val="bg1"/>
                        </a:solidFill>
                        <a:latin typeface="Arial  "/>
                        <a:ea typeface="Times New Roman"/>
                        <a:cs typeface="Times New Roman"/>
                        <a:sym typeface="Times New Roman"/>
                      </a:endParaRPr>
                    </a:p>
                  </a:txBody>
                  <a:tcPr marL="62603" marR="21824" marT="48157" marB="4815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tc>
                  <a:txBody>
                    <a:bodyPr/>
                    <a:lstStyle/>
                    <a:p>
                      <a:pPr marL="0" lvl="0" indent="0" algn="l" rtl="0">
                        <a:lnSpc>
                          <a:spcPct val="115000"/>
                        </a:lnSpc>
                        <a:spcBef>
                          <a:spcPts val="0"/>
                        </a:spcBef>
                        <a:spcAft>
                          <a:spcPts val="600"/>
                        </a:spcAft>
                        <a:buNone/>
                      </a:pPr>
                      <a:r>
                        <a:rPr lang="en-GB" sz="1800" cap="none" spc="0" dirty="0">
                          <a:solidFill>
                            <a:schemeClr val="bg1"/>
                          </a:solidFill>
                          <a:latin typeface="Arial  "/>
                          <a:ea typeface="Times New Roman"/>
                          <a:cs typeface="Times New Roman"/>
                          <a:sym typeface="Times New Roman"/>
                        </a:rPr>
                        <a:t>Forced registration</a:t>
                      </a:r>
                      <a:endParaRPr sz="1800" cap="none" spc="0" dirty="0">
                        <a:solidFill>
                          <a:schemeClr val="bg1"/>
                        </a:solidFill>
                        <a:latin typeface="Arial  "/>
                        <a:ea typeface="Times New Roman"/>
                        <a:cs typeface="Times New Roman"/>
                        <a:sym typeface="Times New Roman"/>
                      </a:endParaRPr>
                    </a:p>
                  </a:txBody>
                  <a:tcPr marL="62603" marR="21824" marT="48157" marB="48157">
                    <a:lnL w="6350" cap="flat" cmpd="sng" algn="ctr">
                      <a:solidFill>
                        <a:schemeClr val="tx1">
                          <a:lumMod val="50000"/>
                          <a:lumOff val="50000"/>
                        </a:schemeClr>
                      </a:solidFill>
                      <a:prstDash val="solid"/>
                    </a:lnL>
                    <a:lnR w="38100" cap="flat" cmpd="sng" algn="ctr">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extLst>
                  <a:ext uri="{0D108BD9-81ED-4DB2-BD59-A6C34878D82A}">
                    <a16:rowId xmlns:a16="http://schemas.microsoft.com/office/drawing/2014/main" val="10012"/>
                  </a:ext>
                </a:extLst>
              </a:tr>
              <a:tr h="1045050">
                <a:tc vMerge="1">
                  <a:txBody>
                    <a:bodyPr/>
                    <a:lstStyle/>
                    <a:p>
                      <a:endParaRPr lang="en-US"/>
                    </a:p>
                  </a:txBody>
                  <a:tcPr/>
                </a:tc>
                <a:tc>
                  <a:txBody>
                    <a:bodyPr/>
                    <a:lstStyle/>
                    <a:p>
                      <a:pPr marL="0" lvl="0" indent="0" algn="l" rtl="0">
                        <a:lnSpc>
                          <a:spcPct val="115000"/>
                        </a:lnSpc>
                        <a:spcBef>
                          <a:spcPts val="0"/>
                        </a:spcBef>
                        <a:spcAft>
                          <a:spcPts val="600"/>
                        </a:spcAft>
                        <a:buNone/>
                      </a:pPr>
                      <a:r>
                        <a:rPr lang="en-GB" sz="1800" cap="none" spc="0">
                          <a:solidFill>
                            <a:schemeClr val="bg1"/>
                          </a:solidFill>
                          <a:latin typeface="Arial  "/>
                          <a:ea typeface="Times New Roman"/>
                          <a:cs typeface="Times New Roman"/>
                          <a:sym typeface="Times New Roman"/>
                        </a:rPr>
                        <a:t>Hidden costs</a:t>
                      </a:r>
                      <a:r>
                        <a:rPr lang="en-GB" sz="1800" cap="none" spc="0">
                          <a:solidFill>
                            <a:schemeClr val="bg1"/>
                          </a:solidFill>
                          <a:latin typeface="Arial  "/>
                          <a:ea typeface="Times New Roman"/>
                          <a:cs typeface="Times New Roman"/>
                        </a:rPr>
                        <a:t> and hidden information</a:t>
                      </a:r>
                      <a:endParaRPr sz="1800" cap="none" spc="0" err="1">
                        <a:solidFill>
                          <a:schemeClr val="bg1"/>
                        </a:solidFill>
                        <a:latin typeface="Arial  "/>
                        <a:ea typeface="Times New Roman"/>
                        <a:cs typeface="Times New Roman"/>
                        <a:sym typeface="Times New Roman"/>
                      </a:endParaRPr>
                    </a:p>
                  </a:txBody>
                  <a:tcPr marL="62603" marR="21824" marT="48157" marB="4815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tc>
                  <a:txBody>
                    <a:bodyPr/>
                    <a:lstStyle/>
                    <a:p>
                      <a:pPr marL="0" lvl="0" indent="0" algn="l" rtl="0">
                        <a:lnSpc>
                          <a:spcPct val="115000"/>
                        </a:lnSpc>
                        <a:spcBef>
                          <a:spcPts val="0"/>
                        </a:spcBef>
                        <a:spcAft>
                          <a:spcPts val="600"/>
                        </a:spcAft>
                        <a:buNone/>
                      </a:pPr>
                      <a:r>
                        <a:rPr lang="en-GB" sz="1800" cap="none" spc="0" dirty="0">
                          <a:solidFill>
                            <a:schemeClr val="bg1"/>
                          </a:solidFill>
                          <a:latin typeface="Arial  "/>
                          <a:ea typeface="Times New Roman"/>
                          <a:cs typeface="Times New Roman"/>
                          <a:sym typeface="Times New Roman"/>
                        </a:rPr>
                        <a:t>Sneaking (Hidden costs)</a:t>
                      </a:r>
                      <a:endParaRPr sz="1800" cap="none" spc="0" dirty="0">
                        <a:solidFill>
                          <a:schemeClr val="bg1"/>
                        </a:solidFill>
                        <a:latin typeface="Arial  "/>
                        <a:ea typeface="Times New Roman"/>
                        <a:cs typeface="Times New Roman"/>
                        <a:sym typeface="Times New Roman"/>
                      </a:endParaRPr>
                    </a:p>
                  </a:txBody>
                  <a:tcPr marL="62603" marR="21824" marT="48157" marB="48157">
                    <a:lnL w="6350" cap="flat" cmpd="sng" algn="ctr">
                      <a:solidFill>
                        <a:schemeClr val="tx1">
                          <a:lumMod val="50000"/>
                          <a:lumOff val="50000"/>
                        </a:schemeClr>
                      </a:solidFill>
                      <a:prstDash val="solid"/>
                    </a:lnL>
                    <a:lnR w="38100" cap="flat" cmpd="sng" algn="ctr">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extLst>
                  <a:ext uri="{0D108BD9-81ED-4DB2-BD59-A6C34878D82A}">
                    <a16:rowId xmlns:a16="http://schemas.microsoft.com/office/drawing/2014/main" val="10013"/>
                  </a:ext>
                </a:extLst>
              </a:tr>
              <a:tr h="886494">
                <a:tc vMerge="1">
                  <a:txBody>
                    <a:bodyPr/>
                    <a:lstStyle/>
                    <a:p>
                      <a:endParaRPr lang="en-US"/>
                    </a:p>
                  </a:txBody>
                  <a:tcPr/>
                </a:tc>
                <a:tc>
                  <a:txBody>
                    <a:bodyPr/>
                    <a:lstStyle/>
                    <a:p>
                      <a:pPr marL="0" marR="0" lvl="0" indent="0" algn="ctr" defTabSz="914400" rtl="0" eaLnBrk="1" fontAlgn="auto" latinLnBrk="0" hangingPunct="1">
                        <a:lnSpc>
                          <a:spcPct val="115000"/>
                        </a:lnSpc>
                        <a:spcBef>
                          <a:spcPts val="0"/>
                        </a:spcBef>
                        <a:spcAft>
                          <a:spcPts val="600"/>
                        </a:spcAft>
                        <a:buClrTx/>
                        <a:buSzTx/>
                        <a:buFontTx/>
                        <a:buNone/>
                        <a:tabLst/>
                        <a:defRPr/>
                      </a:pPr>
                      <a:r>
                        <a:rPr lang="en-GB" sz="1800" cap="none" spc="0" dirty="0">
                          <a:solidFill>
                            <a:schemeClr val="bg1"/>
                          </a:solidFill>
                          <a:latin typeface="Arial  "/>
                          <a:ea typeface="Times New Roman"/>
                          <a:cs typeface="Times New Roman"/>
                        </a:rPr>
                        <a:t>-</a:t>
                      </a:r>
                      <a:endParaRPr lang="en-GB" sz="1800" cap="none" spc="0" dirty="0">
                        <a:solidFill>
                          <a:schemeClr val="bg1"/>
                        </a:solidFill>
                        <a:latin typeface="Arial  "/>
                        <a:ea typeface="Times New Roman"/>
                        <a:cs typeface="Times New Roman"/>
                        <a:sym typeface="Times New Roman"/>
                      </a:endParaRPr>
                    </a:p>
                    <a:p>
                      <a:pPr marL="0" lvl="0" indent="0" algn="ctr" rtl="0">
                        <a:lnSpc>
                          <a:spcPct val="115000"/>
                        </a:lnSpc>
                        <a:spcBef>
                          <a:spcPts val="0"/>
                        </a:spcBef>
                        <a:spcAft>
                          <a:spcPts val="600"/>
                        </a:spcAft>
                        <a:buNone/>
                      </a:pPr>
                      <a:endParaRPr sz="1800" cap="none" spc="0" dirty="0">
                        <a:solidFill>
                          <a:schemeClr val="bg1"/>
                        </a:solidFill>
                        <a:latin typeface="Arial  "/>
                        <a:ea typeface="Times New Roman"/>
                        <a:cs typeface="Times New Roman"/>
                        <a:sym typeface="Times New Roman"/>
                      </a:endParaRPr>
                    </a:p>
                  </a:txBody>
                  <a:tcPr marL="62603" marR="21824" marT="48157" marB="4815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round/>
                      <a:headEnd type="none" w="med" len="med"/>
                      <a:tailEnd type="none" w="med" len="med"/>
                    </a:lnT>
                    <a:lnB w="38100" cap="flat" cmpd="sng" algn="ctr">
                      <a:noFill/>
                      <a:prstDash val="solid"/>
                    </a:lnB>
                    <a:solidFill>
                      <a:schemeClr val="tx1">
                        <a:lumMod val="75000"/>
                        <a:lumOff val="25000"/>
                      </a:schemeClr>
                    </a:solidFill>
                  </a:tcPr>
                </a:tc>
                <a:tc>
                  <a:txBody>
                    <a:bodyPr/>
                    <a:lstStyle/>
                    <a:p>
                      <a:pPr marL="0" lvl="0" indent="0" algn="ctr" rtl="0">
                        <a:lnSpc>
                          <a:spcPct val="115000"/>
                        </a:lnSpc>
                        <a:spcBef>
                          <a:spcPts val="0"/>
                        </a:spcBef>
                        <a:spcAft>
                          <a:spcPts val="600"/>
                        </a:spcAft>
                        <a:buNone/>
                      </a:pPr>
                      <a:r>
                        <a:rPr lang="en-GB" sz="1800" cap="none" spc="0" dirty="0">
                          <a:solidFill>
                            <a:schemeClr val="bg1"/>
                          </a:solidFill>
                          <a:latin typeface="Arial  "/>
                          <a:ea typeface="Times New Roman"/>
                          <a:cs typeface="Times New Roman"/>
                        </a:rPr>
                        <a:t>-</a:t>
                      </a:r>
                      <a:endParaRPr sz="1800" cap="none" spc="0" dirty="0">
                        <a:solidFill>
                          <a:schemeClr val="bg1"/>
                        </a:solidFill>
                        <a:latin typeface="Arial  "/>
                        <a:ea typeface="Times New Roman"/>
                        <a:cs typeface="Times New Roman"/>
                        <a:sym typeface="Times New Roman"/>
                      </a:endParaRPr>
                    </a:p>
                  </a:txBody>
                  <a:tcPr marL="62603" marR="21824" marT="48157" marB="48157">
                    <a:lnL w="6350" cap="flat" cmpd="sng" algn="ctr">
                      <a:solidFill>
                        <a:schemeClr val="tx1">
                          <a:lumMod val="50000"/>
                          <a:lumOff val="50000"/>
                        </a:schemeClr>
                      </a:solidFill>
                      <a:prstDash val="solid"/>
                    </a:lnL>
                    <a:lnR w="38100" cap="flat" cmpd="sng" algn="ctr">
                      <a:noFill/>
                      <a:prstDash val="solid"/>
                    </a:lnR>
                    <a:lnT w="6350" cap="flat" cmpd="sng" algn="ctr">
                      <a:solidFill>
                        <a:schemeClr val="tx1">
                          <a:lumMod val="50000"/>
                          <a:lumOff val="50000"/>
                        </a:schemeClr>
                      </a:solidFill>
                      <a:prstDash val="solid"/>
                    </a:lnT>
                    <a:lnB w="38100" cap="flat" cmpd="sng" algn="ctr">
                      <a:noFill/>
                      <a:prstDash val="solid"/>
                    </a:lnB>
                    <a:solidFill>
                      <a:schemeClr val="tx1">
                        <a:lumMod val="75000"/>
                        <a:lumOff val="25000"/>
                      </a:schemeClr>
                    </a:solidFill>
                  </a:tcPr>
                </a:tc>
                <a:extLst>
                  <a:ext uri="{0D108BD9-81ED-4DB2-BD59-A6C34878D82A}">
                    <a16:rowId xmlns:a16="http://schemas.microsoft.com/office/drawing/2014/main" val="10014"/>
                  </a:ext>
                </a:extLst>
              </a:tr>
            </a:tbl>
          </a:graphicData>
        </a:graphic>
      </p:graphicFrame>
      <p:sp>
        <p:nvSpPr>
          <p:cNvPr id="2" name="TextBox 1">
            <a:extLst>
              <a:ext uri="{FF2B5EF4-FFF2-40B4-BE49-F238E27FC236}">
                <a16:creationId xmlns:a16="http://schemas.microsoft.com/office/drawing/2014/main" id="{88DF234E-0F03-8E97-8CD9-5B75BFB6A95F}"/>
              </a:ext>
            </a:extLst>
          </p:cNvPr>
          <p:cNvSpPr txBox="1"/>
          <p:nvPr/>
        </p:nvSpPr>
        <p:spPr>
          <a:xfrm>
            <a:off x="6139442" y="2382796"/>
            <a:ext cx="2537460" cy="715581"/>
          </a:xfrm>
          <a:prstGeom prst="rect">
            <a:avLst/>
          </a:prstGeom>
          <a:noFill/>
        </p:spPr>
        <p:txBody>
          <a:bodyPr wrap="square" lIns="68580" tIns="34290" rIns="68580" bIns="34290" rtlCol="0" anchor="t">
            <a:spAutoFit/>
          </a:bodyPr>
          <a:lstStyle/>
          <a:p>
            <a:pPr algn="ctr"/>
            <a:r>
              <a:rPr lang="en-GB" sz="2100">
                <a:solidFill>
                  <a:schemeClr val="bg1"/>
                </a:solidFill>
              </a:rPr>
              <a:t>Enforcement Summary</a:t>
            </a:r>
          </a:p>
        </p:txBody>
      </p:sp>
      <p:sp>
        <p:nvSpPr>
          <p:cNvPr id="4" name="Rectangle 3">
            <a:extLst>
              <a:ext uri="{FF2B5EF4-FFF2-40B4-BE49-F238E27FC236}">
                <a16:creationId xmlns:a16="http://schemas.microsoft.com/office/drawing/2014/main" id="{48D2D1E7-D01B-C9C5-F6F7-33534D0ACE54}"/>
              </a:ext>
            </a:extLst>
          </p:cNvPr>
          <p:cNvSpPr/>
          <p:nvPr/>
        </p:nvSpPr>
        <p:spPr>
          <a:xfrm>
            <a:off x="1450175" y="2382797"/>
            <a:ext cx="4212840" cy="8065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Google Shape;60;p13">
            <a:extLst>
              <a:ext uri="{FF2B5EF4-FFF2-40B4-BE49-F238E27FC236}">
                <a16:creationId xmlns:a16="http://schemas.microsoft.com/office/drawing/2014/main" id="{33E9CA16-CEE4-35C3-E9F5-4CDBBC037820}"/>
              </a:ext>
            </a:extLst>
          </p:cNvPr>
          <p:cNvPicPr preferRelativeResize="0"/>
          <p:nvPr/>
        </p:nvPicPr>
        <p:blipFill rotWithShape="1">
          <a:blip r:embed="rId3">
            <a:alphaModFix/>
            <a:extLst>
              <a:ext uri="{BEBA8EAE-BF5A-486C-A8C5-ECC9F3942E4B}">
                <a14:imgProps xmlns:a14="http://schemas.microsoft.com/office/drawing/2010/main">
                  <a14:imgLayer r:embed="rId4">
                    <a14:imgEffect>
                      <a14:backgroundRemoval t="19643" b="83929" l="23333" r="77000">
                        <a14:foregroundMark x1="46667" y1="42857" x2="46667" y2="42857"/>
                        <a14:foregroundMark x1="65333" y1="83929" x2="66667" y2="83929"/>
                        <a14:foregroundMark x1="73000" y1="80357" x2="73000" y2="80357"/>
                        <a14:foregroundMark x1="77000" y1="41667" x2="77000" y2="41667"/>
                        <a14:foregroundMark x1="69667" y1="41667" x2="69667" y2="41667"/>
                        <a14:foregroundMark x1="65667" y1="41667" x2="65667" y2="41667"/>
                        <a14:foregroundMark x1="62333" y1="41071" x2="62333" y2="41071"/>
                        <a14:foregroundMark x1="58667" y1="39881" x2="58667" y2="39881"/>
                        <a14:foregroundMark x1="35000" y1="23214" x2="35000" y2="23214"/>
                        <a14:foregroundMark x1="44667" y1="20833" x2="44667" y2="20833"/>
                        <a14:foregroundMark x1="23667" y1="39881" x2="23667" y2="39881"/>
                        <a14:foregroundMark x1="23333" y1="29762" x2="23333" y2="29762"/>
                      </a14:backgroundRemoval>
                    </a14:imgEffect>
                  </a14:imgLayer>
                </a14:imgProps>
              </a:ext>
            </a:extLst>
          </a:blip>
          <a:srcRect l="17838" t="13456" r="17877" b="14387"/>
          <a:stretch/>
        </p:blipFill>
        <p:spPr>
          <a:xfrm>
            <a:off x="-4665" y="1911513"/>
            <a:ext cx="1164561" cy="685397"/>
          </a:xfrm>
          <a:prstGeom prst="rect">
            <a:avLst/>
          </a:prstGeom>
          <a:noFill/>
          <a:ln>
            <a:noFill/>
          </a:ln>
        </p:spPr>
      </p:pic>
      <p:sp>
        <p:nvSpPr>
          <p:cNvPr id="5" name="Rectangle 4">
            <a:extLst>
              <a:ext uri="{FF2B5EF4-FFF2-40B4-BE49-F238E27FC236}">
                <a16:creationId xmlns:a16="http://schemas.microsoft.com/office/drawing/2014/main" id="{A41DB7E4-7E63-18C1-4C32-FBDBF11B1882}"/>
              </a:ext>
            </a:extLst>
          </p:cNvPr>
          <p:cNvSpPr/>
          <p:nvPr/>
        </p:nvSpPr>
        <p:spPr>
          <a:xfrm>
            <a:off x="1450175" y="3256192"/>
            <a:ext cx="4212840" cy="9778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Google Shape;298;p43">
            <a:extLst>
              <a:ext uri="{FF2B5EF4-FFF2-40B4-BE49-F238E27FC236}">
                <a16:creationId xmlns:a16="http://schemas.microsoft.com/office/drawing/2014/main" id="{2F798B89-96A7-069E-F35C-BB7B01196B91}"/>
              </a:ext>
            </a:extLst>
          </p:cNvPr>
          <p:cNvPicPr preferRelativeResize="0"/>
          <p:nvPr/>
        </p:nvPicPr>
        <p:blipFill rotWithShape="1">
          <a:blip r:embed="rId5">
            <a:alphaModFix/>
          </a:blip>
          <a:srcRect/>
          <a:stretch/>
        </p:blipFill>
        <p:spPr>
          <a:xfrm>
            <a:off x="8686799" y="48084"/>
            <a:ext cx="371139" cy="443694"/>
          </a:xfrm>
          <a:prstGeom prst="rect">
            <a:avLst/>
          </a:prstGeom>
          <a:noFill/>
          <a:ln>
            <a:noFill/>
          </a:ln>
        </p:spPr>
      </p:pic>
      <p:sp>
        <p:nvSpPr>
          <p:cNvPr id="7" name="Google Shape;654;p72">
            <a:extLst>
              <a:ext uri="{FF2B5EF4-FFF2-40B4-BE49-F238E27FC236}">
                <a16:creationId xmlns:a16="http://schemas.microsoft.com/office/drawing/2014/main" id="{42651811-3C94-FF68-66F3-7E21FEFBF1AA}"/>
              </a:ext>
            </a:extLst>
          </p:cNvPr>
          <p:cNvSpPr txBox="1"/>
          <p:nvPr/>
        </p:nvSpPr>
        <p:spPr>
          <a:xfrm>
            <a:off x="6231636" y="1896420"/>
            <a:ext cx="2537460" cy="715581"/>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pt-PT" sz="2100" b="1" i="0" u="none" strike="noStrike" kern="0" cap="none" spc="0" normalizeH="0" baseline="0" noProof="0" dirty="0">
                <a:ln>
                  <a:noFill/>
                </a:ln>
                <a:solidFill>
                  <a:srgbClr val="000000"/>
                </a:solidFill>
                <a:effectLst/>
                <a:uLnTx/>
                <a:uFillTx/>
                <a:latin typeface="Arial"/>
                <a:ea typeface="Arial"/>
                <a:cs typeface="Arial"/>
                <a:sym typeface="Arial"/>
              </a:rPr>
              <a:t>Enforcement Summary</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 name="Slide Number Placeholder 7">
            <a:extLst>
              <a:ext uri="{FF2B5EF4-FFF2-40B4-BE49-F238E27FC236}">
                <a16:creationId xmlns:a16="http://schemas.microsoft.com/office/drawing/2014/main" id="{1D3CDA3E-AD9A-2530-538A-73452BD69B8F}"/>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82029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E8710-AA20-C4CD-5C0F-1F49109EB15E}"/>
              </a:ext>
            </a:extLst>
          </p:cNvPr>
          <p:cNvSpPr>
            <a:spLocks noGrp="1"/>
          </p:cNvSpPr>
          <p:nvPr>
            <p:ph type="title"/>
          </p:nvPr>
        </p:nvSpPr>
        <p:spPr/>
        <p:txBody>
          <a:bodyPr/>
          <a:lstStyle/>
          <a:p>
            <a:r>
              <a:rPr lang="nl-NL" dirty="0" err="1"/>
              <a:t>Enforcement</a:t>
            </a:r>
            <a:r>
              <a:rPr lang="nl-NL" dirty="0"/>
              <a:t> </a:t>
            </a:r>
            <a:r>
              <a:rPr lang="nl-NL" dirty="0" err="1"/>
              <a:t>findings</a:t>
            </a:r>
            <a:r>
              <a:rPr lang="nl-NL" dirty="0"/>
              <a:t> (a </a:t>
            </a:r>
            <a:r>
              <a:rPr lang="nl-NL" dirty="0" err="1"/>
              <a:t>selection</a:t>
            </a:r>
            <a:r>
              <a:rPr lang="nl-NL" dirty="0"/>
              <a:t>)</a:t>
            </a:r>
          </a:p>
        </p:txBody>
      </p:sp>
      <p:sp>
        <p:nvSpPr>
          <p:cNvPr id="3" name="Text Placeholder 2">
            <a:extLst>
              <a:ext uri="{FF2B5EF4-FFF2-40B4-BE49-F238E27FC236}">
                <a16:creationId xmlns:a16="http://schemas.microsoft.com/office/drawing/2014/main" id="{2FDFC180-C866-27C7-F0EC-68CEFE24CF60}"/>
              </a:ext>
            </a:extLst>
          </p:cNvPr>
          <p:cNvSpPr>
            <a:spLocks noGrp="1"/>
          </p:cNvSpPr>
          <p:nvPr>
            <p:ph type="body" sz="quarter" idx="10"/>
          </p:nvPr>
        </p:nvSpPr>
        <p:spPr>
          <a:xfrm>
            <a:off x="457200" y="868937"/>
            <a:ext cx="8410598" cy="3538471"/>
          </a:xfrm>
        </p:spPr>
        <p:txBody>
          <a:bodyPr>
            <a:normAutofit/>
          </a:bodyPr>
          <a:lstStyle/>
          <a:p>
            <a:r>
              <a:rPr kumimoji="0" lang="en-GB"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Cases do not refer to DP, but to infringements of principles</a:t>
            </a:r>
            <a:r>
              <a:rPr lang="en-GB" dirty="0">
                <a:solidFill>
                  <a:srgbClr val="000000"/>
                </a:solidFill>
                <a:latin typeface="Arial" panose="020B0604020202020204" pitchFamily="34" charset="0"/>
                <a:ea typeface="+mn-ea"/>
                <a:cs typeface="Arial" panose="020B0604020202020204" pitchFamily="34" charset="0"/>
              </a:rPr>
              <a:t> or </a:t>
            </a:r>
            <a:r>
              <a:rPr kumimoji="0" lang="en-GB"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requirements that we related to DP practices. </a:t>
            </a:r>
            <a:r>
              <a:rPr kumimoji="0" lang="en-GB"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When rarely mentioned, DP are referred to in general</a:t>
            </a:r>
            <a:r>
              <a:rPr kumimoji="0" lang="en-GB"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without qualifying each practice into a concrete granular type of dark pattern</a:t>
            </a:r>
          </a:p>
          <a:p>
            <a:r>
              <a:rPr kumimoji="0" lang="en-GB"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DP are used by big tech (GAFAM), and small and public organizations, regardless business model/organization type</a:t>
            </a:r>
          </a:p>
          <a:p>
            <a:r>
              <a:rPr kumimoji="0" lang="en-GB"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Most decisions refer to v</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isual</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UI, UX, and information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-based practices</a:t>
            </a:r>
          </a:p>
          <a:p>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Ambiguous scope of harms caused by DP in Enforcement. Decisions do not report (yet) harms caused by online manipulation</a:t>
            </a: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indent="0">
              <a:buNone/>
            </a:pP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endParaRPr lang="nl-NL" dirty="0"/>
          </a:p>
        </p:txBody>
      </p:sp>
      <p:pic>
        <p:nvPicPr>
          <p:cNvPr id="4" name="Google Shape;298;p43">
            <a:extLst>
              <a:ext uri="{FF2B5EF4-FFF2-40B4-BE49-F238E27FC236}">
                <a16:creationId xmlns:a16="http://schemas.microsoft.com/office/drawing/2014/main" id="{70AF7BDF-D2DE-EA19-B639-D0015B5A5550}"/>
              </a:ext>
            </a:extLst>
          </p:cNvPr>
          <p:cNvPicPr preferRelativeResize="0"/>
          <p:nvPr/>
        </p:nvPicPr>
        <p:blipFill rotWithShape="1">
          <a:blip r:embed="rId3">
            <a:alphaModFix/>
          </a:blip>
          <a:srcRect/>
          <a:stretch/>
        </p:blipFill>
        <p:spPr>
          <a:xfrm>
            <a:off x="8686799" y="48084"/>
            <a:ext cx="371139" cy="443694"/>
          </a:xfrm>
          <a:prstGeom prst="rect">
            <a:avLst/>
          </a:prstGeom>
          <a:noFill/>
          <a:ln>
            <a:noFill/>
          </a:ln>
        </p:spPr>
      </p:pic>
    </p:spTree>
    <p:extLst>
      <p:ext uri="{BB962C8B-B14F-4D97-AF65-F5344CB8AC3E}">
        <p14:creationId xmlns:p14="http://schemas.microsoft.com/office/powerpoint/2010/main" val="164325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73"/>
          <p:cNvSpPr/>
          <p:nvPr/>
        </p:nvSpPr>
        <p:spPr>
          <a:xfrm>
            <a:off x="2382" y="4800600"/>
            <a:ext cx="9141619" cy="342900"/>
          </a:xfrm>
          <a:prstGeom prst="rect">
            <a:avLst/>
          </a:prstGeom>
          <a:solidFill>
            <a:srgbClr val="2626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6" name="Google Shape;666;p73"/>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Avenir"/>
              <a:ea typeface="Avenir"/>
              <a:cs typeface="Avenir"/>
              <a:sym typeface="Avenir"/>
            </a:endParaRPr>
          </a:p>
        </p:txBody>
      </p:sp>
      <p:sp>
        <p:nvSpPr>
          <p:cNvPr id="667" name="Google Shape;667;p73"/>
          <p:cNvSpPr/>
          <p:nvPr/>
        </p:nvSpPr>
        <p:spPr>
          <a:xfrm>
            <a:off x="392049" y="390906"/>
            <a:ext cx="8359902" cy="4361688"/>
          </a:xfrm>
          <a:prstGeom prst="rect">
            <a:avLst/>
          </a:prstGeom>
          <a:noFill/>
          <a:ln w="69850" cap="flat" cmpd="sng">
            <a:solidFill>
              <a:srgbClr val="FEFEF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Avenir"/>
              <a:ea typeface="Avenir"/>
              <a:cs typeface="Avenir"/>
              <a:sym typeface="Avenir"/>
            </a:endParaRPr>
          </a:p>
        </p:txBody>
      </p:sp>
      <p:pic>
        <p:nvPicPr>
          <p:cNvPr id="668" name="Google Shape;668;p73"/>
          <p:cNvPicPr preferRelativeResize="0"/>
          <p:nvPr/>
        </p:nvPicPr>
        <p:blipFill rotWithShape="1">
          <a:blip r:embed="rId3">
            <a:alphaModFix/>
          </a:blip>
          <a:srcRect l="53742" t="12109" r="5432" b="11961"/>
          <a:stretch/>
        </p:blipFill>
        <p:spPr>
          <a:xfrm>
            <a:off x="5791201" y="681852"/>
            <a:ext cx="2743200" cy="3265308"/>
          </a:xfrm>
          <a:prstGeom prst="rect">
            <a:avLst/>
          </a:prstGeom>
          <a:noFill/>
          <a:ln>
            <a:noFill/>
          </a:ln>
        </p:spPr>
      </p:pic>
      <p:sp>
        <p:nvSpPr>
          <p:cNvPr id="669" name="Google Shape;669;p73"/>
          <p:cNvSpPr txBox="1"/>
          <p:nvPr/>
        </p:nvSpPr>
        <p:spPr>
          <a:xfrm>
            <a:off x="1113054" y="934029"/>
            <a:ext cx="3957144" cy="323165"/>
          </a:xfrm>
          <a:prstGeom prst="rect">
            <a:avLst/>
          </a:prstGeom>
          <a:solidFill>
            <a:srgbClr val="77DFE5"/>
          </a:solidFill>
          <a:ln w="9525" cap="flat" cmpd="sng">
            <a:solidFill>
              <a:srgbClr val="A3EAEE"/>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pt-PT" sz="1500" b="1" i="0" u="none" strike="noStrike" kern="0" cap="none" spc="0" normalizeH="0" baseline="0" noProof="0">
                <a:ln>
                  <a:noFill/>
                </a:ln>
                <a:solidFill>
                  <a:srgbClr val="000000"/>
                </a:solidFill>
                <a:effectLst/>
                <a:uLnTx/>
                <a:uFillTx/>
                <a:latin typeface="Avenir"/>
                <a:ea typeface="Avenir"/>
                <a:cs typeface="Avenir"/>
                <a:sym typeface="Avenir"/>
              </a:rPr>
              <a:t>https://www.deceptive.design/cases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70" name="Google Shape;670;p73"/>
          <p:cNvPicPr preferRelativeResize="0"/>
          <p:nvPr/>
        </p:nvPicPr>
        <p:blipFill rotWithShape="1">
          <a:blip r:embed="rId4">
            <a:alphaModFix/>
          </a:blip>
          <a:srcRect r="3242" b="10422"/>
          <a:stretch/>
        </p:blipFill>
        <p:spPr>
          <a:xfrm>
            <a:off x="0" y="42817"/>
            <a:ext cx="2673291" cy="802078"/>
          </a:xfrm>
          <a:prstGeom prst="rect">
            <a:avLst/>
          </a:prstGeom>
          <a:noFill/>
          <a:ln>
            <a:noFill/>
          </a:ln>
        </p:spPr>
      </p:pic>
      <p:pic>
        <p:nvPicPr>
          <p:cNvPr id="671" name="Google Shape;671;p73"/>
          <p:cNvPicPr preferRelativeResize="0"/>
          <p:nvPr/>
        </p:nvPicPr>
        <p:blipFill rotWithShape="1">
          <a:blip r:embed="rId5">
            <a:alphaModFix/>
          </a:blip>
          <a:srcRect l="2499" t="22772" r="54222" b="48272"/>
          <a:stretch/>
        </p:blipFill>
        <p:spPr>
          <a:xfrm>
            <a:off x="1113053" y="1378054"/>
            <a:ext cx="3957145" cy="1582194"/>
          </a:xfrm>
          <a:prstGeom prst="rect">
            <a:avLst/>
          </a:prstGeom>
          <a:noFill/>
          <a:ln>
            <a:noFill/>
          </a:ln>
        </p:spPr>
      </p:pic>
      <p:pic>
        <p:nvPicPr>
          <p:cNvPr id="672" name="Google Shape;672;p73" descr="Graphical user interface, text, application, email&#10;&#10;Description automatically generated"/>
          <p:cNvPicPr preferRelativeResize="0"/>
          <p:nvPr/>
        </p:nvPicPr>
        <p:blipFill rotWithShape="1">
          <a:blip r:embed="rId6">
            <a:alphaModFix/>
          </a:blip>
          <a:srcRect t="18006" r="37533" b="38713"/>
          <a:stretch/>
        </p:blipFill>
        <p:spPr>
          <a:xfrm>
            <a:off x="1113052" y="3174618"/>
            <a:ext cx="3957145" cy="1375347"/>
          </a:xfrm>
          <a:prstGeom prst="rect">
            <a:avLst/>
          </a:prstGeom>
          <a:noFill/>
          <a:ln>
            <a:noFill/>
          </a:ln>
        </p:spPr>
      </p:pic>
      <p:sp>
        <p:nvSpPr>
          <p:cNvPr id="2" name="Google Shape;525;p60">
            <a:extLst>
              <a:ext uri="{FF2B5EF4-FFF2-40B4-BE49-F238E27FC236}">
                <a16:creationId xmlns:a16="http://schemas.microsoft.com/office/drawing/2014/main" id="{BF9A4CEB-A19B-023A-3F10-3449265D8F83}"/>
              </a:ext>
            </a:extLst>
          </p:cNvPr>
          <p:cNvSpPr txBox="1"/>
          <p:nvPr/>
        </p:nvSpPr>
        <p:spPr>
          <a:xfrm>
            <a:off x="1443438" y="3546383"/>
            <a:ext cx="5374043"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C00000"/>
                </a:solidFill>
                <a:effectLst/>
                <a:uLnTx/>
                <a:uFillTx/>
                <a:latin typeface="Arial"/>
                <a:cs typeface="Arial"/>
                <a:sym typeface="Arial"/>
              </a:rPr>
              <a:t>More than 100 cases </a:t>
            </a:r>
            <a:r>
              <a:rPr kumimoji="0" lang="en-US" sz="1600" b="1" i="0" u="none" strike="noStrike" kern="0" cap="none" spc="0" normalizeH="0" baseline="0" noProof="0" dirty="0" err="1">
                <a:ln>
                  <a:noFill/>
                </a:ln>
                <a:solidFill>
                  <a:srgbClr val="C00000"/>
                </a:solidFill>
                <a:effectLst/>
                <a:uLnTx/>
                <a:uFillTx/>
                <a:latin typeface="Arial"/>
                <a:cs typeface="Arial"/>
                <a:sym typeface="Arial"/>
              </a:rPr>
              <a:t>analysed</a:t>
            </a:r>
            <a:r>
              <a:rPr kumimoji="0" lang="en-US" sz="1600" b="1" i="0" u="none" strike="noStrike" kern="0" cap="none" spc="0" normalizeH="0" baseline="0" noProof="0" dirty="0">
                <a:ln>
                  <a:noFill/>
                </a:ln>
                <a:solidFill>
                  <a:srgbClr val="C00000"/>
                </a:solidFill>
                <a:effectLst/>
                <a:uLnTx/>
                <a:uFillTx/>
                <a:latin typeface="Arial"/>
                <a:cs typeface="Arial"/>
                <a:sym typeface="Arial"/>
              </a:rPr>
              <a:t>!</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Google Shape;298;p43">
            <a:extLst>
              <a:ext uri="{FF2B5EF4-FFF2-40B4-BE49-F238E27FC236}">
                <a16:creationId xmlns:a16="http://schemas.microsoft.com/office/drawing/2014/main" id="{0805CCEA-AD5B-F922-0877-FE851B65E9F5}"/>
              </a:ext>
            </a:extLst>
          </p:cNvPr>
          <p:cNvPicPr preferRelativeResize="0"/>
          <p:nvPr/>
        </p:nvPicPr>
        <p:blipFill rotWithShape="1">
          <a:blip r:embed="rId7">
            <a:alphaModFix/>
          </a:blip>
          <a:srcRect/>
          <a:stretch/>
        </p:blipFill>
        <p:spPr>
          <a:xfrm>
            <a:off x="8823960" y="48084"/>
            <a:ext cx="233978" cy="342822"/>
          </a:xfrm>
          <a:prstGeom prst="rect">
            <a:avLst/>
          </a:prstGeom>
          <a:noFill/>
          <a:ln>
            <a:noFill/>
          </a:ln>
        </p:spPr>
      </p:pic>
    </p:spTree>
    <p:extLst>
      <p:ext uri="{BB962C8B-B14F-4D97-AF65-F5344CB8AC3E}">
        <p14:creationId xmlns:p14="http://schemas.microsoft.com/office/powerpoint/2010/main" val="4002683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0AD0-8F2E-5C1D-E1AF-E7A975824F5B}"/>
              </a:ext>
            </a:extLst>
          </p:cNvPr>
          <p:cNvSpPr>
            <a:spLocks noGrp="1"/>
          </p:cNvSpPr>
          <p:nvPr>
            <p:ph type="title"/>
          </p:nvPr>
        </p:nvSpPr>
        <p:spPr/>
        <p:txBody>
          <a:bodyPr/>
          <a:lstStyle/>
          <a:p>
            <a:r>
              <a:rPr lang="en-US" dirty="0"/>
              <a:t>Types of regulation for dark patterns</a:t>
            </a:r>
            <a:endParaRPr lang="nl-NL" dirty="0"/>
          </a:p>
        </p:txBody>
      </p:sp>
      <p:sp>
        <p:nvSpPr>
          <p:cNvPr id="3" name="Text Placeholder 2">
            <a:extLst>
              <a:ext uri="{FF2B5EF4-FFF2-40B4-BE49-F238E27FC236}">
                <a16:creationId xmlns:a16="http://schemas.microsoft.com/office/drawing/2014/main" id="{4646C362-65F7-CD69-DC7F-AF80294BB410}"/>
              </a:ext>
            </a:extLst>
          </p:cNvPr>
          <p:cNvSpPr>
            <a:spLocks noGrp="1"/>
          </p:cNvSpPr>
          <p:nvPr>
            <p:ph type="body" sz="quarter" idx="10"/>
          </p:nvPr>
        </p:nvSpPr>
        <p:spPr/>
        <p:txBody>
          <a:bodyPr/>
          <a:lstStyle/>
          <a:p>
            <a:r>
              <a:rPr lang="en-US" b="1" dirty="0"/>
              <a:t>Regulation by enforcement (GDPR, UCPD)</a:t>
            </a:r>
          </a:p>
          <a:p>
            <a:pPr lvl="1"/>
            <a:r>
              <a:rPr lang="en-US" dirty="0"/>
              <a:t>Decisions: most of them on consent </a:t>
            </a:r>
          </a:p>
          <a:p>
            <a:r>
              <a:rPr lang="en-US" b="1" dirty="0"/>
              <a:t>Regulation by binding law</a:t>
            </a:r>
          </a:p>
          <a:p>
            <a:pPr lvl="1"/>
            <a:r>
              <a:rPr lang="en-US" dirty="0"/>
              <a:t>New laws prohibit dark patterns</a:t>
            </a:r>
          </a:p>
          <a:p>
            <a:r>
              <a:rPr lang="en-US" b="1" dirty="0"/>
              <a:t>Regulation through soft law</a:t>
            </a:r>
          </a:p>
          <a:p>
            <a:pPr lvl="1"/>
            <a:r>
              <a:rPr lang="en-US" dirty="0"/>
              <a:t>DPA guidelines for consent</a:t>
            </a:r>
          </a:p>
          <a:p>
            <a:r>
              <a:rPr lang="en-US" b="1" dirty="0"/>
              <a:t>Regulation by technical tools  </a:t>
            </a:r>
          </a:p>
          <a:p>
            <a:pPr lvl="1"/>
            <a:r>
              <a:rPr lang="en-US" dirty="0"/>
              <a:t>consent </a:t>
            </a:r>
            <a:r>
              <a:rPr lang="en-US" dirty="0" err="1"/>
              <a:t>automatisation</a:t>
            </a:r>
            <a:endParaRPr lang="en-US" dirty="0"/>
          </a:p>
        </p:txBody>
      </p:sp>
    </p:spTree>
    <p:extLst>
      <p:ext uri="{BB962C8B-B14F-4D97-AF65-F5344CB8AC3E}">
        <p14:creationId xmlns:p14="http://schemas.microsoft.com/office/powerpoint/2010/main" val="795654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36BC-5039-B917-38AE-0E1B401CFD07}"/>
              </a:ext>
            </a:extLst>
          </p:cNvPr>
          <p:cNvSpPr>
            <a:spLocks noGrp="1"/>
          </p:cNvSpPr>
          <p:nvPr>
            <p:ph type="title"/>
          </p:nvPr>
        </p:nvSpPr>
        <p:spPr>
          <a:xfrm>
            <a:off x="522602" y="1637070"/>
            <a:ext cx="8098796" cy="594365"/>
          </a:xfrm>
        </p:spPr>
        <p:txBody>
          <a:bodyPr>
            <a:normAutofit fontScale="90000"/>
          </a:bodyPr>
          <a:lstStyle/>
          <a:p>
            <a:r>
              <a:rPr lang="en-US" dirty="0"/>
              <a:t>Will the new laws regulate dark patterns effectively?</a:t>
            </a:r>
            <a:br>
              <a:rPr lang="en-US" dirty="0"/>
            </a:br>
            <a:endParaRPr lang="nl-NL" dirty="0"/>
          </a:p>
        </p:txBody>
      </p:sp>
      <p:pic>
        <p:nvPicPr>
          <p:cNvPr id="4" name="Google Shape;125;p20">
            <a:extLst>
              <a:ext uri="{FF2B5EF4-FFF2-40B4-BE49-F238E27FC236}">
                <a16:creationId xmlns:a16="http://schemas.microsoft.com/office/drawing/2014/main" id="{3EBA49FF-3439-4722-AB2F-3EF1A025AE76}"/>
              </a:ext>
            </a:extLst>
          </p:cNvPr>
          <p:cNvPicPr preferRelativeResize="0"/>
          <p:nvPr/>
        </p:nvPicPr>
        <p:blipFill>
          <a:blip r:embed="rId3">
            <a:alphaModFix/>
          </a:blip>
          <a:stretch>
            <a:fillRect/>
          </a:stretch>
        </p:blipFill>
        <p:spPr>
          <a:xfrm>
            <a:off x="4862591" y="3513474"/>
            <a:ext cx="1334900" cy="1005041"/>
          </a:xfrm>
          <a:prstGeom prst="rect">
            <a:avLst/>
          </a:prstGeom>
          <a:noFill/>
          <a:ln w="9525" cap="flat" cmpd="sng">
            <a:solidFill>
              <a:schemeClr val="dk2"/>
            </a:solidFill>
            <a:prstDash val="solid"/>
            <a:round/>
            <a:headEnd type="none" w="sm" len="sm"/>
            <a:tailEnd type="none" w="sm" len="sm"/>
          </a:ln>
        </p:spPr>
      </p:pic>
      <p:pic>
        <p:nvPicPr>
          <p:cNvPr id="5" name="Google Shape;126;p20">
            <a:extLst>
              <a:ext uri="{FF2B5EF4-FFF2-40B4-BE49-F238E27FC236}">
                <a16:creationId xmlns:a16="http://schemas.microsoft.com/office/drawing/2014/main" id="{983DB3C3-D92C-BDEA-24DB-8F5B92D636F7}"/>
              </a:ext>
            </a:extLst>
          </p:cNvPr>
          <p:cNvPicPr preferRelativeResize="0"/>
          <p:nvPr/>
        </p:nvPicPr>
        <p:blipFill>
          <a:blip r:embed="rId4">
            <a:alphaModFix/>
          </a:blip>
          <a:stretch>
            <a:fillRect/>
          </a:stretch>
        </p:blipFill>
        <p:spPr>
          <a:xfrm>
            <a:off x="2670410" y="3556951"/>
            <a:ext cx="1568650" cy="1005050"/>
          </a:xfrm>
          <a:prstGeom prst="rect">
            <a:avLst/>
          </a:prstGeom>
          <a:noFill/>
          <a:ln>
            <a:noFill/>
          </a:ln>
        </p:spPr>
      </p:pic>
      <p:pic>
        <p:nvPicPr>
          <p:cNvPr id="6" name="Google Shape;127;p20">
            <a:extLst>
              <a:ext uri="{FF2B5EF4-FFF2-40B4-BE49-F238E27FC236}">
                <a16:creationId xmlns:a16="http://schemas.microsoft.com/office/drawing/2014/main" id="{E6736367-6242-6C6E-23DF-C92188C27D93}"/>
              </a:ext>
            </a:extLst>
          </p:cNvPr>
          <p:cNvPicPr preferRelativeResize="0"/>
          <p:nvPr/>
        </p:nvPicPr>
        <p:blipFill>
          <a:blip r:embed="rId5">
            <a:alphaModFix/>
          </a:blip>
          <a:stretch>
            <a:fillRect/>
          </a:stretch>
        </p:blipFill>
        <p:spPr>
          <a:xfrm>
            <a:off x="824923" y="3556951"/>
            <a:ext cx="1431900" cy="1005050"/>
          </a:xfrm>
          <a:prstGeom prst="rect">
            <a:avLst/>
          </a:prstGeom>
          <a:noFill/>
          <a:ln>
            <a:noFill/>
          </a:ln>
        </p:spPr>
      </p:pic>
      <p:pic>
        <p:nvPicPr>
          <p:cNvPr id="7" name="Picture 2" descr="The EU AI Act proposal(s): Context and definition of AI - CiTiP blog">
            <a:extLst>
              <a:ext uri="{FF2B5EF4-FFF2-40B4-BE49-F238E27FC236}">
                <a16:creationId xmlns:a16="http://schemas.microsoft.com/office/drawing/2014/main" id="{6726CA09-789B-2B28-7A60-8F99136C8A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692" t="26067" r="27177" b="24865"/>
          <a:stretch/>
        </p:blipFill>
        <p:spPr bwMode="auto">
          <a:xfrm>
            <a:off x="6821021" y="3513474"/>
            <a:ext cx="1645790" cy="1048528"/>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298;p43">
            <a:extLst>
              <a:ext uri="{FF2B5EF4-FFF2-40B4-BE49-F238E27FC236}">
                <a16:creationId xmlns:a16="http://schemas.microsoft.com/office/drawing/2014/main" id="{BDAE5919-E9A6-F122-D9B2-7AA324950E96}"/>
              </a:ext>
            </a:extLst>
          </p:cNvPr>
          <p:cNvPicPr preferRelativeResize="0"/>
          <p:nvPr/>
        </p:nvPicPr>
        <p:blipFill rotWithShape="1">
          <a:blip r:embed="rId7">
            <a:alphaModFix/>
          </a:blip>
          <a:srcRect/>
          <a:stretch/>
        </p:blipFill>
        <p:spPr>
          <a:xfrm>
            <a:off x="8686799" y="48084"/>
            <a:ext cx="371139" cy="443694"/>
          </a:xfrm>
          <a:prstGeom prst="rect">
            <a:avLst/>
          </a:prstGeom>
          <a:noFill/>
          <a:ln>
            <a:noFill/>
          </a:ln>
        </p:spPr>
      </p:pic>
    </p:spTree>
    <p:extLst>
      <p:ext uri="{BB962C8B-B14F-4D97-AF65-F5344CB8AC3E}">
        <p14:creationId xmlns:p14="http://schemas.microsoft.com/office/powerpoint/2010/main" val="3509910368"/>
      </p:ext>
    </p:extLst>
  </p:cSld>
  <p:clrMapOvr>
    <a:masterClrMapping/>
  </p:clrMapOvr>
</p:sld>
</file>

<file path=ppt/theme/theme1.xml><?xml version="1.0" encoding="utf-8"?>
<a:theme xmlns:a="http://schemas.openxmlformats.org/drawingml/2006/main" name="1_1Templates-Moocs">
  <a:themeElements>
    <a:clrScheme name="Custom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2101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1Templates-Moocs">
  <a:themeElements>
    <a:clrScheme name="Custom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2101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3180</Words>
  <Application>Microsoft Office PowerPoint</Application>
  <PresentationFormat>On-screen Show (16:9)</PresentationFormat>
  <Paragraphs>303</Paragraphs>
  <Slides>27</Slides>
  <Notes>14</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27</vt:i4>
      </vt:variant>
    </vt:vector>
  </HeadingPairs>
  <TitlesOfParts>
    <vt:vector size="47" baseType="lpstr">
      <vt:lpstr>DIN Condensed Bold</vt:lpstr>
      <vt:lpstr>-apple-system</vt:lpstr>
      <vt:lpstr>Calibri</vt:lpstr>
      <vt:lpstr>Arial</vt:lpstr>
      <vt:lpstr>Noto Sans Symbols</vt:lpstr>
      <vt:lpstr>Avenir</vt:lpstr>
      <vt:lpstr>Fira Bold</vt:lpstr>
      <vt:lpstr>Helvetica Neue Light</vt:lpstr>
      <vt:lpstr>Wingdings</vt:lpstr>
      <vt:lpstr>Arial  </vt:lpstr>
      <vt:lpstr>DIN Alternate Bold</vt:lpstr>
      <vt:lpstr>Helvetica Neue Medium</vt:lpstr>
      <vt:lpstr>Times New Roman</vt:lpstr>
      <vt:lpstr>TwitterChirp</vt:lpstr>
      <vt:lpstr>Helvetica Light</vt:lpstr>
      <vt:lpstr>Helvetica Neue</vt:lpstr>
      <vt:lpstr>1_1Templates-Moocs</vt:lpstr>
      <vt:lpstr>1_1Templates-Moocs</vt:lpstr>
      <vt:lpstr>Simple Light</vt:lpstr>
      <vt:lpstr>Black</vt:lpstr>
      <vt:lpstr>PowerPoint Presentation</vt:lpstr>
      <vt:lpstr>Types of regulation for dark patterns</vt:lpstr>
      <vt:lpstr>Are regulatory decisions effective to sanction dark patterns? </vt:lpstr>
      <vt:lpstr>PowerPoint Presentation</vt:lpstr>
      <vt:lpstr>PowerPoint Presentation</vt:lpstr>
      <vt:lpstr>Enforcement findings (a selection)</vt:lpstr>
      <vt:lpstr>PowerPoint Presentation</vt:lpstr>
      <vt:lpstr>Types of regulation for dark patterns</vt:lpstr>
      <vt:lpstr>Will the new laws regulate dark patterns effectively? </vt:lpstr>
      <vt:lpstr>News laws regulate dark patterns!</vt:lpstr>
      <vt:lpstr>Dark Patterns in the DSA</vt:lpstr>
      <vt:lpstr>Unclear provision of Article 25 of the DSA</vt:lpstr>
      <vt:lpstr>VZBV audited platforms under Article 25</vt:lpstr>
      <vt:lpstr>Types of regulation for dark patterns</vt:lpstr>
      <vt:lpstr>Are DPA guidelines effective to regulate dark patterns?  </vt:lpstr>
      <vt:lpstr>Let’s take one website</vt:lpstr>
      <vt:lpstr>PowerPoint Presentation</vt:lpstr>
      <vt:lpstr>PowerPoint Presentation</vt:lpstr>
      <vt:lpstr>PowerPoint Presentation</vt:lpstr>
      <vt:lpstr>PowerPoint Presentation</vt:lpstr>
      <vt:lpstr>PowerPoint Presentation</vt:lpstr>
      <vt:lpstr>PowerPoint Presentation</vt:lpstr>
      <vt:lpstr>Types of regulation for dark patterns</vt:lpstr>
      <vt:lpstr>What are Consent Management Platforms?</vt:lpstr>
      <vt:lpstr>   consent-o-matic: consent automation</vt:lpstr>
      <vt:lpstr>Browsers provide consent automation too!</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Teixeira Santos, C. (Cristiana)</dc:creator>
  <cp:lastModifiedBy>Teixeira Santos, C. (Cristiana)</cp:lastModifiedBy>
  <cp:revision>89</cp:revision>
  <dcterms:modified xsi:type="dcterms:W3CDTF">2024-05-22T16:44:35Z</dcterms:modified>
</cp:coreProperties>
</file>