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3"/>
  </p:notesMasterIdLst>
  <p:sldIdLst>
    <p:sldId id="539" r:id="rId2"/>
    <p:sldId id="258" r:id="rId3"/>
    <p:sldId id="540" r:id="rId4"/>
    <p:sldId id="546" r:id="rId5"/>
    <p:sldId id="541" r:id="rId6"/>
    <p:sldId id="542" r:id="rId7"/>
    <p:sldId id="545" r:id="rId8"/>
    <p:sldId id="543" r:id="rId9"/>
    <p:sldId id="547" r:id="rId10"/>
    <p:sldId id="548" r:id="rId11"/>
    <p:sldId id="54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023"/>
    <p:restoredTop sz="94663"/>
  </p:normalViewPr>
  <p:slideViewPr>
    <p:cSldViewPr snapToGrid="0" snapToObjects="1">
      <p:cViewPr>
        <p:scale>
          <a:sx n="125" d="100"/>
          <a:sy n="125" d="100"/>
        </p:scale>
        <p:origin x="-240"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4:38.182"/>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0 127 16383,'53'0'0,"-2"0"0,-13 0 0,1 0 0,19 0 0,-8 0 0,23 0 0,-13 0 0,7 0 0,-6 0 0,4 0 0,-17 0 0,9 0 0,-22 0 0,8 0 0,-10 0 0,0 0 0,-6 0 0,-1 0 0,-5 0 0,1 0 0,4 0 0,-9 0 0,4 0 0,-5 0 0,-4 0 0,10 0 0,-12 0 0,12 0 0,-7 0 0,-3 0 0,14 0 0,-12 0 0,9 0 0,-7 0 0,0 0 0,0 0 0,0 0 0,5 0 0,-4 0 0,4 0 0,0 0 0,-4 0 0,4 0 0,-5 0 0,4 0 0,-2 0 0,7 0 0,-3 0 0,0 0 0,3 0 0,-3 0 0,0 0 0,3 0 0,-3 0 0,10 0 0,-4 0 0,3 0 0,-4 0 0,-1 0 0,1 0 0,-1 0 0,8 0 0,-6 0 0,1 0 0,-4 0 0,-7 0 0,2 0 0,-4 0 0,0 0 0,1 0 0,-1 0 0,4 0 0,-2 0 0,2 0 0,-4 0 0,0 0 0,1 0 0,-1 0 0,0 0 0,12 4 0,-5-4 0,11 8 0,-8-7 0,-4 7 0,4-7 0,-5 6 0,6-2 0,-5 4 0,3-5 0,-3 4 0,10-7 0,-5 7 0,5-3 0,-5 0 0,-1-2 0,1 1 0,-1-3 0,1 3 0,-1-4 0,0 0 0,1 0 0,-1 0 0,1 0 0,-5 0 0,3 0 0,9 0 0,-5 0 0,9 0 0,-11 0 0,-1 0 0,1 0 0,4 0 0,-3 0 0,9 0 0,-9 0 0,9 5 0,-9-4 0,4 3 0,0-4 0,-5 4 0,5-3 0,6 3 0,-13-4 0,12 0 0,-19 0 0,2 0 0,-4 0 0,0 0 0,1 0 0,-1 0 0,0 0 0,0 0 0,0 0 0,0 0 0,0 0 0,0 3 0,0-2 0,0 3 0,4-1 0,-3-2 0,2 3 0,-3-4 0,12 3 0,-9-2 0,9 3 0,-5-4 0,0 0 0,1 0 0,8 4 0,-13-3 0,14 3 0,-9-4 0,3 0 0,2 0 0,5 0 0,-10 0 0,3 0 0,1 0 0,-4 0 0,5 0 0,25 0 0,-25 0 0,32 0 0,-22 0 0,-4 0 0,3 0 0,1 0 0,-5 0 0,6 0 0,3 0 0,-13 0 0,13-5 0,9 4 0,-15-7 0,9 7 0,-9-7 0,-17 7 0,17-7 0,2 3 0,-3 0 0,14-3 0,6 2 0,-7-4 0,8 1 0,10-2 0,-16 1 0,12 0 0,-2-4 0,-18 7 0,13-6 0,6 8 0,-23-1 0,16-2 0,-17 3 0,-8 0 0,8-3 0,0 7 0,-8-3 0,3 4 0,4-4 0,-12 3 0,13-3 0,0 4 0,-8 0 0,8 0 0,0 0 0,-8 0 0,8 0 0,5 0 0,-12 0 0,18 0 0,13 0 0,-22 0 0,21 0 0,-12 0 0,-12 0 0,19 0 0,-6 0 0,-8 0 0,8 0 0,0 0 0,-14 0 0,8 0 0,-6 0 0,-13 0 0,12 0 0,4-4 0,-10 0 0,9-1 0,-19-3 0,7 7 0,-9-6 0,12 6 0,-18-3 0,2 1 0,5 2 0,-5-2 0,15 3 0,-8 0 0,23 0 0,-9 0 0,20 0 0,5 0 0,7 0 0,-12 0 0,1 0 0,19 0 0,-20 0 0,2 0 0,-8 0 0,-21 0 0,5 0 0,-6 0 0,-11 0 0,7 0 0,-5 0 0,-2 0 0,5 0 0,7 0 0,-7 0 0,6 0 0,0 0 0,-9 0 0,14 0 0,-4 0 0,-6 0 0,10 0 0,-4 0 0,-6 0 0,5 0 0,0 0 0,-9 0 0,21 0 0,-17 0 0,23 0 0,-16 0 0,9 0 0,5 0 0,-8 0 0,44 0 0,-5 0 0,-21 0 0,3 0 0,-1 2 0,1 1 0,-1-3 0,0 1 0,-2 1 0,-3 1 0,28 2 0,8-4 0,-37 3 0,35-4 0,-12 0 0,2 0 0,23 0 0,-23 0 0,5 0 0,6 5 0,-30-4 0,24 12 0,-25-11 0,19 11 0,-25-12 0,24 8 0,-24-4 0,3 0 0,3-1 0,-12 0 0,8-3 0,6 7 0,-21-7 0,25 8 0,-25-4 0,26 0 0,-26 0 0,19-2 0,-25-2 0,20 3 0,-21-4 0,26 4 0,-12-3 0,3 7 0,10-7 0,-26 3 0,53-4 0,-41 0 0,10 0 0,3 0 0,15 4 0,26-3 0,-13 4 0,-6-5 0,0 0 0,11 0 0,-25 0 0,33 0 0,-55 0 0,43 0 0,-45 0 0,25 0 0,-20 0 0,-9 0 0,-3 0 0,31-10 0,-8 2 0,1-4 0,3-2 0,38-5 0,-50 8 0,3 0 0,15-1 0,-2 3 0,0 1 0,-1 2 0,1 2 0,13 4 0,12 0 0,4 0 0,-18 0 0,0 0 0,-9 0 0,-18 0 0,-16 0 0,9 0 0,-14 0 0,8 0 0,7 0 0,0 4 0,23-3 0,2 11 0,-6-10 0,13 15 0,-14-10 0,-4 2 0,11 0 0,-28-8 0,14 2 0,-21-3 0,4 0 0,-5 0 0,8 0 0,14 0 0,15 0 0,-11 0 0,23 0 0,-24 0 0,10 0 0,-6 0 0,-22 0 0,3 0 0,-15 0 0,7-3 0,0 2 0,-4-3 0,-4 1 0,3 2 0,-2-6 0,0 2 0,5 0 0,7-2 0,-9 3 0,14-4 0,-12 3 0,8-3 0,0 4 0,-5-1 0,-9 1 0,-6 1 0,2 2 0,-1-5 0,12 5 0,-2-6 0,6 6 0,-10-3 0,6 1 0,-10 2 0,2-3 0,-5 4 0,-6 0 0,5-6 0,-5 4 0,6-5 0,-1 4 0,-1 2 0,2-2 0,-4 3 0,1 0 0,-1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04.735"/>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0 232 16383,'76'0'0,"-5"0"0,-13 0 0,-4 0 0,5 0 0,0 0 0,-6 0 0,0 0 0,-8 0 0,-7 0 0,-9 0 0,1 0 0,-16 0 0,5 0 0,-4 0 0,-2 0 0,14 0 0,-2 0 0,20 0 0,-5 0 0,4 0 0,-5 0 0,12 0 0,3 0 0,7 5 0,-3-4 0,-6 4 0,-6-1 0,-6-3 0,-3 3 0,-10-4 0,5 4 0,-5-3 0,-1 3 0,1-4 0,-6 0 0,5 4 0,-9-3 0,4 3 0,-5-4 0,0 0 0,0 0 0,0 0 0,5 0 0,3 0 0,-1 0 0,0 0 0,-2 0 0,-4 0 0,4 0 0,-5 0 0,0 0 0,0 0 0,0 0 0,0 0 0,3 0 0,-2 0 0,3 0 0,-4 0 0,0 0 0,0 0 0,0 0 0,5 0 0,1 0 0,4 0 0,6 0 0,-4 0 0,9 0 0,-9 0 0,9 0 0,-4 0 0,5 0 0,1 0 0,-6 0 0,4 0 0,-4 0 0,0 0 0,-1 0 0,0 0 0,-4 0 0,4 0 0,-6 0 0,6 0 0,-4 0 0,11 0 0,-11 0 0,5 0 0,-6 0 0,-1 0 0,1 0 0,-1 0 0,6 0 0,-4 0 0,4 0 0,-6 0 0,1 0 0,4 0 0,-3 0 0,9 0 0,-9 0 0,4-4 0,0 3 0,-5-3 0,5 4 0,-5 0 0,-1 0 0,1 0 0,-1 0 0,12 0 0,-8-4 0,8 3 0,-12-3 0,1 4 0,-1 0 0,1-4 0,-1 3 0,1-3 0,-1 4 0,1-4 0,-1 3 0,6-3 0,-4 0 0,3 3 0,1-3 0,-4 4 0,4 0 0,-6 0 0,6-4 0,-4 3 0,4-3 0,-6 4 0,1 0 0,16 0 0,-12 0 0,18 0 0,-21-4 0,9 3 0,-4-3 0,5-1 0,1 4 0,5-3 0,2 4 0,20-5 0,-16 3 0,21-3 0,-23 5 0,11 0 0,-7 0 0,0 0 0,-6 0 0,4 0 0,-10 0 0,5 0 0,-7 0 0,18 0 0,-13 0 0,12 0 0,-22 0 0,5 0 0,-5 0 0,0 0 0,4 0 0,2 0 0,1 0 0,11 0 0,-5 0 0,0 0 0,4 0 0,-4 4 0,6-2 0,0 2 0,0-4 0,-6 0 0,5 0 0,-5 0 0,6 0 0,23 0 0,-17 0 0,17 0 0,0 0 0,-23 0 0,22 0 0,-11 0 0,-7-4 0,7 2 0,-1-11 0,-19 11 0,12-11 0,18 3 0,-26 4 0,20-7 0,-18 12 0,-13-7 0,14 7 0,1-8 0,-10 8 0,9-3 0,0 0 0,-8 3 0,8-8 0,-5 8 0,-10-3 0,3 4 0,-10 0 0,-9 0 0,18 0 0,-11 0 0,25 0 0,8 0 0,2 0 0,17 0 0,-11 0 0,1 0 0,22-5 0,-24 3 0,16-3 0,-19 5 0,-14 0 0,1 0 0,-1 0 0,-13 0 0,15 0 0,-7 0 0,8 0 0,-9 0 0,6 0 0,-10 0 0,-4 0 0,9 0 0,0 0 0,-8 0 0,25 0 0,-30 0 0,12 0 0,1 0 0,-13 0 0,12 0 0,1 0 0,-8 0 0,14 0 0,12 0 0,12 0 0,1 0 0,1 5 0,-24-4 0,30 4 0,0-1 0,6-3 0,1 9 0,-9-8 0,-30 2 0,2 2 0,38 0 0,0-1 0,7 5 0,1-4 0,-27-1 0,-1 1 0,17 4 0,-37-7 0,3 0 0,12 4 0,0 0 0,28 1 0,-17 1 0,0 0 0,8 2 0,2-4 0,2-2 0,-35 2 0,1-2 0,20-2 0,11-1 0,-9 0 0,-13 1 0,-4-1 0,10-1 0,-3-2 0,23 1 0,-20 0 0,-1 0 0,-16 0 0,-4 0 0,-8 0 0,10 0 0,45 0 0,-44 0 0,1 0 0,39 0 0,4 0 0,-5-5 0,8 4 0,-2-4 0,-40 5 0,0 0 0,33 0 0,-6 0 0,15 0 0,-54 0 0,35 0 0,-42 0 0,29 0 0,-35 0 0,35 0 0,-17 0 0,10 0 0,-9 0 0,5 0 0,0 0 0,3 0 0,4 0 0,-8 0 0,-7 0 0,14 0 0,-25 0 0,26 0 0,3 0 0,14 0 0,-22 0 0,-1 0 0,24 0 0,-19 0 0,-2 0 0,-6 0 0,32 0 0,-49 0 0,24 0 0,-12 0 0,5-4 0,26-6 0,-10 0 0,-10 0 0,2 1 0,18 3 0,-8 1 0,-4 1 0,-15 4 0,38 0 0,-62 0 0,59-6 0,-21-6 0,9 3 0,9-1 0,-10 0 0,1 1 0,-1 2 0,2 2 0,21-2 0,-4 2 0,-41 4 0,0 0 0,26-2 0,3 0 0,-17 0 0,-1 0 0,8 0 0,-1 0 0,-13 0 0,-1-1 0,1 2 0,-3-1 0,10-1 0,6 3 0,-13-3 0,-10 1 0,-6 2 0,14-8 0,-7 4 0,17-5 0,0 1 0,-12 0 0,4-1 0,-17 5 0,23 1 0,-26 4 0,25 0 0,-21 0 0,6 0 0,4 0 0,6 0 0,4 0 0,-2 0 0,8 0 0,-12 0 0,20 4 0,-26-3 0,23 12 0,-28-7 0,25 12 0,-27-8 0,13 7 0,-14-8 0,12 4 0,-4-4 0,-2 0 0,-16-4 0,-3-1 0,-2-4 0,-7 0 0,10 0 0,-16 0 0,4 9 0,-5 3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08.177"/>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40 16383,'75'0'0,"14"-5"0,-11 3 0,-24-4 0,1 0 0,33 5 0,-29-5 0,0 0 0,29 4 0,6-4 0,-4 6 0,-19 0 0,-13 0 0,1 0 0,24 0 0,13 0 0,1 0 0,-37 0 0,37 0 0,-35 0 0,13 0 0,-8 0 0,0 0 0,0 0 0,-6 0 0,-8 0 0,-3 0 0,-10 0 0,-1 0 0,-2 0 0,-9 0 0,4 0 0,-6 0 0,1 0 0,17 0 0,-8 0 0,14 0 0,-17 0 0,4 0 0,-4 0 0,6 0 0,-1 0 0,7 0 0,-5 0 0,10 0 0,-4 0 0,6 0 0,0 5 0,0-4 0,0 4 0,15 0 0,-23-4 0,19 4 0,-22 0 0,11-4 0,0 8 0,23-7 0,-17 7 0,11-8 0,-19 8 0,-4-8 0,0 8 0,5-8 0,-11 8 0,4-8 0,-5 3 0,-1-4 0,1 0 0,-6 4 0,4-3 0,-4 3 0,6-4 0,-6 0 0,4 0 0,-4 0 0,6 0 0,16 0 0,-6 0 0,8 0 0,-12 0 0,-7 0 0,1 0 0,-6 0 0,4 0 0,-9 0 0,3-4 0,-4 3 0,5-3 0,-5 0 0,5 3 0,-10-3 0,3 4 0,-3 0 0,5-4 0,-5 3 0,-2-3 0,4 4 0,-7 0 0,7 0 0,-12 0 0,3 0 0,0 0 0,2 0 0,3 0 0,-1 0 0,2 0 0,0 0 0,0 0 0,-1 0 0,-2 0 0,7 0 0,-3 0 0,4 0 0,1 0 0,-5 0 0,3 0 0,8 0 0,-3 0 0,8 0 0,-11 0 0,-1 0 0,0 0 0,1 0 0,-1 0 0,1-4 0,-1 3 0,1-3 0,-1 4 0,-4 0 0,3 0 0,-7 0 0,-2-3 0,-1 2 0,-2-2 0,5 3 0,-2 0 0,2-3 0,-3 2 0,1-3 0,16 4 0,-7 0 0,13 0 0,6-4 0,-13 3 0,12-3 0,-14 4 0,-10 0 0,-1 0 0,-4-3 0,-2 2 0,9-2 0,-5 3 0,-1 0 0,3 0 0,-6 0 0,7 0 0,-5 0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12.459"/>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1 16383,'39'0'0,"-2"0"0,-20 0 0,4 0 0,1 0 0,-5 0 0,3 0 0,-11 0 0,11 0 0,-5 0 0,-3 0 0,9 0 0,-8 0 0,11 0 0,-7 0 0,9 0 0,-4 0 0,-1 0 0,0 0 0,0 0 0,-4 0 0,4 0 0,-5 0 0,-4 0 0,6 0 0,-5 0 0,5 0 0,4 0 0,0 0 0,1 0 0,3 0 0,-5 0 0,6 0 0,-1 0 0,-4 0 0,-1 0 0,-5 0 0,0 0 0,0 0 0,3 0 0,-6 0 0,9 0 0,-10 0 0,7 0 0,-1 0 0,-2 0 0,2 0 0,-2 0 0,0 0 0,4 0 0,-7 0 0,4 0 0,-5 0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14.962"/>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1 143 16383,'54'0'0,"0"0"0,4 1 0,0-2 0,-2-1 0,1-2 0,13 0 0,2 0 0,1-3 0,1-1 0,3 1 0,2-1 0,2 1 0,2-1 0,0 0 0,1 1 0,-5 3 0,1 0 0,7-4 0,1 2 0,-10 4 0,0 2 0,0-4 0,0 1 0,4 3 0,0 0 0,-9 0 0,0 0 0,4 0 0,0 0 0,-5 0 0,-1 0 0,-2 0 0,-4 0 0,-14 0 0,-2 0 0,5 1 0,-2-2 0,28-10 0,14 8 0,-10-8 0,-9 11 0,-8 0 0,0-5 0,-6 3 0,4-3 0,-12 5 0,0 0 0,26 0 0,-18 0 0,-2 0 0,-3 0 0,15 0 0,-16 0 0,12 0 0,0 0 0,-7 0 0,-1 0 0,-7 0 0,14 0 0,-16 0 0,29 6 0,-41-1 0,32 6 0,-28-1 0,11 0 0,-2-4 0,-12 2 0,18 2 0,-16-4 0,-1 6 0,-9-11 0,-9 2 0,0 1 0,-1-3 0,-5 2 0,0 1 0,0-3 0,0 6 0,-1-6 0,1 6 0,-1-3 0,0 4 0,0-4 0,-1-1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25.679"/>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1 136 16383,'53'0'0,"3"0"0,-16 0 0,11 0 0,-5 0 0,6 0 0,-6 0 0,4 0 0,-10 0 0,5 0 0,-7 0 0,-5 0 0,-1 0 0,-5 0 0,-1 0 0,-4 0 0,-1 0 0,-5 0 0,0 0 0,0 0 0,0 0 0,0 0 0,0 0 0,0 0 0,1 0 0,3 0 0,-3 0 0,4 0 0,-5 0 0,0 0 0,0 0 0,1 0 0,2 0 0,-2 0 0,2 0 0,0 0 0,-2 0 0,-1 0 0,2 0 0,-5 0 0,6 0 0,-2 0 0,-1 0 0,0 0 0,4 0 0,-2 0 0,7 0 0,-8 0 0,4-4 0,0 3 0,-4-3 0,4 4 0,-5 0 0,0 0 0,0 0 0,0 0 0,0 0 0,0 0 0,7-3 0,0 2 0,1-3 0,-3 4 0,0-4 0,-4 3 0,4-3 0,-1 4 0,-2 0 0,7 0 0,-3 0 0,0 0 0,3 0 0,-3 0 0,4 0 0,-4 0 0,3 0 0,-3 0 0,5 0 0,-1 0 0,3 0 0,-2 0 0,-2 0 0,-5 0 0,-4 0 0,1 0 0,-1 0 0,3 0 0,-2 0 0,2 0 0,-7-3 0,11 2 0,-9-2 0,9-1 0,-7 3 0,0-2 0,3 0 0,-2 2 0,3-3 0,-4 1 0,4 2 0,-2-3 0,2 4 0,1 0 0,1-4 0,4 3 0,1-3 0,-5 4 0,3 0 0,-3 0 0,4-4 0,6 3 0,-4-3 0,9 4 0,-9 0 0,9-4 0,-9 3 0,4-3 0,-6 4 0,0 0 0,13-4 0,-10 3 0,9-7 0,-16 7 0,-1-3 0,-5 4 0,0 0 0,0 0 0,3 0 0,-6 0 0,5 0 0,-3 0 0,0 0 0,3 0 0,0 0 0,-2 0 0,8 0 0,-6 0 0,14-4 0,-8 3 0,9-2 0,-4 3 0,-2 0 0,-2 0 0,7 0 0,-13 0 0,9 0 0,0 0 0,-4 0 0,5 0 0,25 0 0,-25 0 0,32 0 0,-5 0 0,-12 0 0,24 0 0,-11 0 0,-8 0 0,1 0 0,-1 0 0,-23 0 0,16 0 0,-17 0 0,-3 0 0,1 0 0,1 0 0,-6 0 0,5 0 0,0-4 0,0 3 0,1-2 0,1 3 0,-3-4 0,5 3 0,6-3 0,-5 4 0,6 0 0,-12-4 0,3 3 0,4-3 0,-1 4 0,1 0 0,-5 0 0,-7 0 0,13 0 0,-7 0 0,9 0 0,-1 0 0,-3 0 0,33 4 0,-28-3 0,23 7 0,-23-3 0,-9 0 0,9 2 0,-9-6 0,-2 3 0,2-4 0,-5 0 0,-6 0 0,5 3 0,-3-2 0,-3 2 0,9-3 0,-8 0 0,5 0 0,-2 0 0,-2 0 0,2 0 0,2 0 0,-3 0 0,3 0 0,-3 0 0,4 0 0,-3 0 0,11 0 0,-9 0 0,10 0 0,-4 0 0,-1 0 0,4 0 0,-2 0 0,-3 0 0,2 0 0,-1 0 0,-5 0 0,1 0 0,3 0 0,-8 0 0,9 0 0,5 4 0,-1-3 0,2 3 0,-1-4 0,-4 0 0,-1 0 0,12 0 0,-16 0 0,9 0 0,-5 0 0,-5 0 0,5 0 0,5 0 0,-9 0 0,9 0 0,-12 0 0,-4 3 0,10-2 0,-4 2 0,5-3 0,-8 0 0,-1 4 0,1-4 0,0 4 0,3-4 0,-3 0 0,0 3 0,1-2 0,-2 2 0,2-3 0,3 0 0,-6 0 0,5 3 0,-4-2 0,1 5 0,3-5 0,-3 6 0,-1-6 0,2 5 0,16 7 0,-19-6 0,12 5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32.056"/>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79 16383,'69'0'0,"-7"0"0,-17 0 0,-5 0 0,4 0 0,-5 0 0,-1 0 0,-5 0 0,4 0 0,-9 0 0,9 0 0,-9 0 0,4 0 0,-6 0 0,1 0 0,-5 0 0,3 0 0,-3 0 0,4 0 0,1 0 0,-5 0 0,3 0 0,-3 0 0,0 0 0,3 0 0,-8 0 0,9 0 0,-5 0 0,1 0 0,4 0 0,-9 0 0,8 4 0,-8-3 0,9 3 0,-9-4 0,4 4 0,6-4 0,-3 8 0,5-7 0,-4 3 0,-3-4 0,0 0 0,3 0 0,-3 0 0,0 3 0,3-2 0,-7 3 0,2-4 0,1 0 0,-4 0 0,4 0 0,-9 0 0,3 3 0,5-2 0,-2 3 0,1-4 0,-4 0 0,-3 0 0,8 3 0,-4-2 0,0 2 0,6-3 0,-12 0 0,12 0 0,-9 0 0,3 0 0,0 0 0,0 0 0,0 0 0,5 0 0,-4 0 0,8 0 0,-3 4 0,0-3 0,9 3 0,-8-4 0,26 0 0,-19 0 0,14 0 0,-18 0 0,1 0 0,-5 0 0,-2 0 0,-3 0 0,-1 0 0,8 3 0,4-2 0,14 2 0,4-3 0,6 0 0,0 0 0,0 0 0,0 0 0,7 0 0,-5 0 0,-2 0 0,-1 0 0,-11 0 0,10-4 0,-10 2 0,5-2 0,-12 4 0,4 0 0,-4 0 0,0 0 0,11 0 0,-15 0 0,10 0 0,-8 0 0,-3 0 0,4 0 0,-6 0 0,1 0 0,-1 0 0,6 0 0,-9 0 0,8 0 0,-9 0 0,4 0 0,-4 0 0,-1 0 0,-5 0 0,0 0 0,7 0 0,-5 0 0,5 0 0,-7 0 0,1 0 0,3 0 0,-3 0 0,9 0 0,-9 0 0,8 0 0,-7 0 0,7 0 0,-3-4 0,4 3 0,-4-3 0,3 4 0,-7 0 0,7 0 0,-8 0 0,8 0 0,-7 0 0,7 0 0,-3 0 0,0 0 0,3-4 0,-8 3 0,4-3 0,0 4 0,8 0 0,-6 0 0,10 0 0,-16 0 0,4 0 0,-1 0 0,-2 0 0,7 0 0,-8 0 0,4 0 0,0 0 0,-4 0 0,8 0 0,-8 0 0,9 0 0,-4 0 0,4 0 0,1 0 0,-1 0 0,0 0 0,6 0 0,-4 0 0,21 0 0,-18 0 0,12 0 0,-16 0 0,-1 0 0,12 0 0,-3 0 0,0 0 0,7 0 0,-17 0 0,13 0 0,23 0 0,-26 0 0,31 0 0,-47 0 0,11 0 0,-7 0 0,17 0 0,-1-4 0,6-2 0,22-7 0,-21 6 0,16-5 0,-18 11 0,-15-3 0,9 4 0,-4 0 0,-11 0 0,10 0 0,-9 0 0,-1 0 0,0 0 0,-4 0 0,-2 0 0,-1 0 0,13 0 0,-13 0 0,14 0 0,3 0 0,-13 0 0,17 0 0,-3 0 0,-5 0 0,5 0 0,3 0 0,-13 0 0,15 0 0,-1 0 0,3 0 0,0 0 0,-3 0 0,-11 0 0,5 0 0,24 0 0,-11 0 0,11 0 0,-19 0 0,-3 0 0,-1 0 0,4 0 0,8 0 0,-9 0 0,7 0 0,1 0 0,-13 0 0,12 0 0,-5 0 0,-3 0 0,5 0 0,20 0 0,-21 0 0,23 0 0,-6 0 0,-13 0 0,12 0 0,7 0 0,-18 0 0,18 0 0,-12 0 0,-2 0 0,-2 0 0,-7 0 0,-1 0 0,-2 0 0,4 0 0,-11 0 0,6 0 0,-15 0 0,10 0 0,-6 0 0,1 0 0,0 0 0,10 0 0,-16 0 0,16 0 0,-10 0 0,0 0 0,-2 0 0,0 0 0,-1 0 0,2 0 0,-5 0 0,0 0 0,-2 0 0,6 0 0,-6 0 0,2 0 0,4 0 0,-9-3 0,8 2 0,-6-2 0,1 3 0,5 0 0,-9 0 0,5 0 0,-4 0 0,2 0 0,2-4 0,-4 4 0,1-4 0,3 1 0,-3 2 0,3-5 0,-4 5 0,1-6 0,0 6 0,4-6 0,-6 7 0,8-4 0,-8 0 0,14 3 0,-6-6 0,-1 7 0,-2-4 0,-7 1 0,3-1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39.008"/>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0 16383,'81'0'0,"-5"0"0,-24 0 0,7 0 0,1 0 0,0 0 0,6 0 0,-12 0 0,-2 0 0,-7 0 0,-1 0 0,-4 0 0,5 0 0,-7 0 0,7 0 0,-5 0 0,4 0 0,-5 0 0,-1 0 0,-5 0 0,5 0 0,-11 0 0,5 0 0,-5 0 0,-1 0 0,1 0 0,-1 0 0,-4 0 0,3 0 0,-3 0 0,0 0 0,3 0 0,-3 0 0,0 0 0,3 0 0,-3 0 0,4 0 0,8 0 0,-6 0 0,11 0 0,-11 0 0,9 0 0,-9 0 0,9 0 0,-4 0 0,6 0 0,-1 0 0,1 0 0,-1 5 0,-5-4 0,4 3 0,-3 0 0,-1-3 0,4 8 0,-9-8 0,3 7 0,-4-7 0,-1 3 0,1 0 0,6-3 0,-4 3 0,0-4 0,-9 3 0,-4-2 0,1 3 0,-1-4 0,0 0 0,3 0 0,-2 0 0,-2 0 0,8 0 0,-9 0 0,9 3 0,-7-2 0,0 3 0,5-4 0,1 0 0,0 0 0,3 0 0,-8 0 0,4 0 0,-5 0 0,0 0 0,0 0 0,3 0 0,-2 3 0,3-2 0,-4 3 0,3-1 0,-2 2 0,2-1 0,-3-1 0,0 1 0,1-3 0,-1 2 0,0 1 0,0-3 0,0 6 0,0-6 0,0 2 0,3 1 0,-2-4 0,-1 7 0,-1-6 0,4 2 0,-5-3 0,8 0 0,-10 0 0,3 0 0,3 0 0,-3 0 0,3 0 0,-3 0 0,3 0 0,-2 0 0,3 0 0,-4 0 0,0 0 0,0-3 0,0-1 0,0-4 0,0 4 0,-1-6 0,1 2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2:41.571"/>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27 16383,'50'0'0,"11"0"0,9 0 0,25 0 0,-39 0 0,2 0 0,12 0 0,1 0 0,-3 0 0,1 0 0,13 0 0,0 0 0,-9 0 0,0 0 0,9 0 0,0 0 0,-9 0 0,0 0 0,8 0 0,2 0 0,-5 0 0,0 0 0,0 0 0,0 0 0,-4 0 0,-4 0 0,-15-1 0,-3 2 0,3 1 0,-2 1 0,25-1 0,14 9 0,-22-10 0,-4 9 0,-14-9 0,0 4 0,-6-5 0,-1 0 0,-7 0 0,-5 0 0,4 0 0,-9 0 0,9 0 0,-4 0 0,0 0 0,5 0 0,18 4 0,-12-3 0,18 3 0,-24 0 0,1-3 0,-6 4 0,4-5 0,-9 0 0,4 0 0,-6 0 0,0 0 0,1 0 0,5 0 0,-4 0 0,3 0 0,1 0 0,-4 0 0,9 0 0,-4 0 0,6 0 0,11 0 0,-14 0 0,13 0 0,-21 0 0,3 0 0,1 0 0,-4 0 0,4 0 0,-6-4 0,1 3 0,-1-3 0,1 4 0,-1 0 0,1 0 0,-6-4 0,5 3 0,-9-2 0,8-1 0,-7 3 0,2-3 0,-4 4 0,0 0 0,8-4 0,-6 3 0,1-2 0,-4 3 0,0-4 0,2 3 0,5-6 0,-10 6 0,6-6 0,-3 6 0,-2-2 0,7 0 0,-7-2 0,4-2 0,-2 3 0,-1 1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3:30.256"/>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0 16383,'64'0'0,"-3"0"0,13 0 0,-22 0 0,27 0 0,-17 0 0,7 0 0,-1 0 0,-9 0 0,-13 0 0,-2 0 0,-11 0 0,-6 0 0,-6 0 0,-9 0 0,6 0 0,-3 0 0,1 0 0,8 0 0,-14 0 0,11 0 0,-5 0 0,-3 0 0,8 0 0,-8 0 0,5 0 0,0 0 0,-6 0 0,8 0 0,-8 0 0,6 0 0,-3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4:42.775"/>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0 222 16383,'72'0'0,"-1"0"0,6 0 0,-3 0 0,-17 0 0,4 0 0,-9 0 0,1 0 0,3 0 0,1 0 0,3 0 0,0 0 0,-8 0 0,0 0 0,4 0 0,-1 0 0,32 0 0,11 0 0,-19 0 0,13-5 0,-29 3 0,9-8 0,-18 9 0,13-9 0,-6 4 0,-9-5 0,-1 6 0,-11-4 0,4 4 0,1-1 0,-5-2 0,4 2 0,-5 1 0,22-4 0,-16 8 0,16-4 0,-16 5 0,-5 0 0,10 0 0,-10 0 0,11 0 0,-11 0 0,10 0 0,-4 0 0,6 0 0,0 0 0,0 0 0,0 0 0,1 0 0,-1 0 0,-6 0 0,4 0 0,-4 0 0,23 0 0,-6 0 0,8 0 0,-12 0 0,-7 0 0,7 0 0,-6 0 0,6 0 0,0 0 0,-5 0 0,4 0 0,-6 0 0,0 0 0,-6 0 0,-1 0 0,-7 0 0,1 0 0,-1 0 0,-5 0 0,5 0 0,-11 0 0,5 0 0,6 0 0,-13 0 0,12 0 0,-20 0 0,4 0 0,0 0 0,-4 0 0,4 0 0,-5 0 0,5-4 0,-4 3 0,8-3 0,-8 4 0,9 0 0,-9 0 0,8 0 0,-7 0 0,2 0 0,1 0 0,-4 0 0,16 0 0,-10 0 0,6 0 0,-3 0 0,-5 0 0,1 0 0,4 0 0,-5 0 0,6 0 0,-1 0 0,6 0 0,-4 0 0,9 0 0,-4 0 0,0 0 0,11 0 0,-10 0 0,11 0 0,-7 0 0,1 0 0,-1 0 0,7 0 0,12 0 0,-3 0 0,4 0 0,-8 0 0,10 0 0,-10-4 0,29-3 0,-41-2 0,25-2 0,-22 6 0,11-5 0,7 4 0,-6-4 0,36-1 0,-23 0 0,-14 8 0,2 0 0,41-8 0,-12 9 0,14-4 0,-27 6 0,13 0 0,-13 0 0,3 0 0,-19 0 0,5 0 0,-7 0 0,-6 0 0,4 0 0,-4 0 0,6 0 0,0 0 0,0 0 0,0 0 0,7 0 0,-5 0 0,-2 0 0,-1 0 0,-11 0 0,4 0 0,-5 0 0,-1 0 0,-4 0 0,-3 0 0,3 0 0,-10 0 0,8 0 0,-15 0 0,9 0 0,-9 0 0,8 0 0,-3 0 0,0 0 0,3 0 0,-8 0 0,32 0 0,-21 0 0,22 0 0,-12 0 0,-8 0 0,8 0 0,5 0 0,-12 0 0,13 0 0,-6 0 0,-9 0 0,9 0 0,-4 0 0,-6 0 0,6 0 0,4 4 0,-13 1 0,12 4 0,4 3 0,-10-3 0,14 0 0,-11 2 0,-6-5 0,6 6 0,-1 1 0,-4-3 0,4 2 0,1 0 0,-6-2 0,1 2 0,-1-3 0,-10-5 0,10 0 0,3-1 0,-6-2 0,1 3 0,-8-4 0,-9 3 0,12-2 0,-8 2 0,4-3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4:51.940"/>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22 16383,'58'0'0,"8"0"0,-4 0 0,7 0 0,13 0 0,-26 0 0,23 0 0,-23 0 0,19 0 0,-8 0 0,0 0 0,-7 0 0,-1 0 0,-7 0 0,0 0 0,-6 0 0,-1 0 0,-7 0 0,-5 0 0,4 0 0,-3 0 0,-1 0 0,4 0 0,-4 0 0,5 0 0,1 0 0,5 0 0,2 0 0,6 0 0,0 0 0,1 5 0,-1-4 0,0 8 0,0-8 0,0 4 0,0-1 0,-6-2 0,-2 7 0,-5-8 0,-1 7 0,1-7 0,-1 3 0,1-4 0,-1 5 0,7-4 0,18 8 0,-7-8 0,7 3 0,-6 1 0,-9-3 0,11 7 0,-7-3 0,0 0 0,0 3 0,0-8 0,-6 8 0,-2-8 0,-5 7 0,-1-6 0,-5 2 0,-1-4 0,-5 0 0,-1 4 0,-4-3 0,-1 3 0,7-4 0,-9 0 0,9 0 0,-16 0 0,3 0 0,4 0 0,-1 0 0,5 0 0,-2 0 0,1 0 0,4 0 0,1 0 0,-1 0 0,1 0 0,-1 0 0,6 0 0,-4 0 0,9 0 0,-9 0 0,21 0 0,-13 0 0,9 0 0,-8 0 0,-4 0 0,5 0 0,1 0 0,-1 0 0,7 0 0,-5 0 0,4 0 0,1 0 0,1 0 0,6 0 0,-6-5 0,4 4 0,-4-3 0,0 4 0,-1 0 0,-7 0 0,18 0 0,-13 0 0,7 0 0,-13 0 0,-9 0 0,4 0 0,-1 0 0,-3 0 0,9 0 0,-9 0 0,9 0 0,-9 0 0,4 0 0,-6 0 0,1 0 0,-1 0 0,-4 0 0,3 0 0,-11 0 0,10 0 0,-1 0 0,22-8 0,-9 2 0,8-4 0,-18 2 0,6 7 0,-9-3 0,13 4 0,-13-4 0,15 3 0,-11-3 0,10 0 0,-3 3 0,4-8 0,1 8 0,-6-7 0,4 3 0,-9 0 0,3-4 0,1 8 0,-9-2 0,8 3 0,-9 0 0,12 0 0,-6 0 0,5 0 0,-6 0 0,-1 0 0,1 0 0,-1 0 0,6 0 0,-4 0 0,4 0 0,-1 0 0,-3 0 0,9 0 0,-9 0 0,9 0 0,-4 0 0,1 0 0,3 0 0,-4 0 0,0 0 0,4 0 0,-9 0 0,21 0 0,-18 0 0,17 0 0,-20 0 0,9 0 0,-9 0 0,9 0 0,-9 0 0,9 0 0,-9 0 0,4 0 0,-6 0 0,6 0 0,-4 0 0,4 0 0,-1 0 0,-3 0 0,9 0 0,-9 0 0,9 0 0,-4 0 0,1 0 0,3 0 0,-4 0 0,5 0 0,1 0 0,22 0 0,-10 0 0,18 0 0,13 0 0,-9 5 0,7-4 0,14 9 0,-34-8 0,24 7 0,-30-8 0,-2-1 0,11 5 0,36-5 0,-29 5 0,-20-4 0,11 3 0,14-4 0,-15 0 0,24 0 0,-2 0 0,-24 0 0,25 0 0,-7 0 0,-17 0 0,9 0 0,-18 0 0,-14 0 0,3 0 0,-8 4 0,-2-3 0,4 2 0,4-3 0,42-10 0,-17 3 0,26-9 0,-36 8 0,-2 0 0,14-4 0,-13 3 0,4 1 0,10 2 0,-3 1 0,13-1 0,-13 0 0,1 2 0,28 3 0,-23-4 0,27 5 0,-5 0 0,-22 0 0,27 0 0,-18 0 0,-12 0 0,4 0 0,-2 0 0,-22 0 0,16 0 0,-10 0 0,-10 0 0,26 0 0,-24 0 0,36 0 0,-29 0 0,45 4 0,-36-3 0,19 7 0,-9-7 0,-13 8 0,13-7 0,0 7 0,-12-3 0,12-1 0,0 9 0,-13-7 0,36 7 0,-34-3 0,34 3 0,-35-7 0,23 10 0,-37-14 0,12 5 0,-10-4 0,-4-3 0,4 4 0,9-5 0,-22 0 0,22 0 0,-9 4 0,-3-3 0,20 6 0,-21-6 0,26 8 0,-24-8 0,13 3 0,22 5 0,-16-2 0,14 3 0,-26-5 0,12-14 0,-10 2 0,0-1 0,1 0 0,7-2 0,22-1 0,16 0 0,-34 6 0,4 0 0,2 1 0,9 3 0,-25-2 0,0 1 0,35 2 0,-38 0 0,-1 0 0,22 0 0,24-4 0,-47 3 0,3-3 0,-7 4 0,-9 0 0,-9 0 0,11 0 0,-23 0 0,20 0 0,-12 0 0,13 0 0,-8 0 0,18 0 0,-10 0 0,0 0 0,-1 0 0,-18 0 0,17-4 0,-19 3 0,10-6 0,-13 6 0,2-2 0,5 0 0,-7 2 0,8-2 0,-8 3 0,6 0 0,0-4 0,-3 3 0,3-2 0,-3 3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5:04.722"/>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1 16383,'53'0'0,"1"0"0,0 0 0,-2 0 0,25 0 0,-8 0 0,12 0 0,-19 0 0,13 0 0,-15 0 0,-1 0 0,-7 0 0,-6 0 0,-2 0 0,-11 0 0,-1 0 0,-10 0 0,3 0 0,-7 0 0,7 0 0,-8 0 0,4 0 0,-5 0 0,5 0 0,-4 0 0,4 0 0,-1 0 0,-2 0 0,2 0 0,-4 0 0,0 0 0,5 0 0,4 0 0,2 0 0,2 0 0,-3 0 0,1 0 0,-1 0 0,0 0 0,6 0 0,-4 0 0,4 0 0,-6 0 0,1 4 0,-1-3 0,-4 2 0,3-3 0,-7 0 0,2 0 0,1 0 0,-4 0 0,4 0 0,-2 0 0,-6 0 0,6 0 0,-5 0 0,2 0 0,2 0 0,-3 0 0,-1 0 0,9 0 0,-6 0 0,6 0 0,-2 0 0,-11 0 0,2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5:16.023"/>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1 135 16383,'53'0'0,"3"0"0,-10 0 0,6 0 0,0 0 0,7 0 0,-12 0 0,17 0 0,-22 0 0,15 0 0,-17 0 0,5 0 0,-7 0 0,1 0 0,-6 0 0,-1 0 0,-1 0 0,-3 0 0,4 0 0,-5 0 0,-6 4 0,0-4 0,0 4 0,-4 0 0,4-4 0,-5 4 0,0-4 0,3 3 0,-2-2 0,7 2 0,-7-3 0,9 4 0,-5-3 0,6 3 0,-1-4 0,1 0 0,-1 4 0,6-3 0,-4 3 0,4-4 0,-6 4 0,6-3 0,-4 3 0,9-4 0,-9 4 0,9-3 0,-4 7 0,5-7 0,-4 3 0,3 0 0,8-3 0,-4 4 0,9-1 0,-17-3 0,5 3 0,-11-4 0,10 0 0,-9 0 0,4 0 0,0 0 0,-4 0 0,-1 0 0,10 0 0,-17 0 0,17 0 0,-15 0 0,4 0 0,6 0 0,-4 0 0,9 5 0,-4-4 0,0 3 0,5-4 0,-5 0 0,5 0 0,-5 0 0,4 0 0,-9 0 0,4 0 0,-5 0 0,-1 0 0,0 0 0,-4 0 0,4 0 0,-5 0 0,6 0 0,-1 0 0,1 0 0,11 0 0,-3 0 0,10 0 0,-12 0 0,4 0 0,-4 0 0,0-4 0,4 3 0,-9-3 0,9 4 0,-9 0 0,4 0 0,-6 0 0,1 0 0,-1 0 0,1 0 0,-1 0 0,1 0 0,-1 0 0,1 0 0,-1 0 0,6 0 0,-4 0 0,3 0 0,-4 0 0,5 0 0,13 0 0,-4 0 0,4 0 0,-8 0 0,-4-4 0,6 3 0,-6-4 0,-1 5 0,-6 0 0,0 0 0,6 0 0,-4-8 0,9 2 0,-4-11 0,12 1 0,1 0 0,17-7 0,-14 11 0,6-7 0,-16 14 0,-6-3 0,4 7 0,-9-7 0,9 7 0,-9-3 0,9 4 0,2 0 0,1-4 0,11 3 0,-5-4 0,6 1 0,0 2 0,0-2 0,-6 4 0,-2-5 0,1 4 0,-11-3 0,10 4 0,-5 0 0,-4 0 0,3 0 0,-12 0 0,-4 0 0,4 0 0,-4 0 0,-1 0 0,5 0 0,-4 0 0,9 0 0,-3 0 0,9 0 0,-4 0 0,6 0 0,-6-4 0,4 3 0,-4-3 0,6 4 0,16 0 0,-12 0 0,30 0 0,-31 0 0,14 0 0,-6 0 0,-2 0 0,10 0 0,11-5 0,-13 4 0,13-3 0,6 4 0,-17 0 0,17 0 0,11 0 0,-31 0 0,24 0 0,-41 0 0,1 0 0,-1 0 0,1 0 0,-1 0 0,7 0 0,32 0 0,-29 0 0,47 0 0,-57 0 0,27 0 0,-19 0 0,6 0 0,-6 0 0,4 4 0,-10-3 0,11 4 0,-11-1 0,4-3 0,-5 4 0,-1-1 0,1-3 0,-1 3 0,61-4 0,-51 0 0,3 0 0,2 0 0,11 0 0,-6 5 0,17-4 0,-6 4 0,-19-5 0,6 0 0,-12 0 0,-15 0 0,1 0 0,0 0 0,-6 0 0,21 0 0,3-3 0,4 1 0,45 1 0,-41-4 0,2 0 0,4 5 0,-4-1 0,10-3 0,22 4 0,-14 0 0,-26 0 0,18-5 0,-11 4 0,-14-4 0,12 5 0,-11 0 0,-2-4 0,3 3 0,15-8 0,-26 8 0,17-3 0,-14 1 0,-17 2 0,13-3 0,-6 4 0,-8 0 0,14 0 0,-4 0 0,-1 0 0,18 0 0,-17 0 0,14 0 0,2 0 0,-3 0 0,20 0 0,-21 0 0,4 0 0,-1 0 0,-10 0 0,18 0 0,-18 0 0,5 0 0,-1 0 0,-9 0 0,9 0 0,1 0 0,-10 0 0,5 0 0,-2 0 0,-1 0 0,0 0 0,1 0 0,2 0 0,-5 0 0,9 3 0,1-2 0,-5 3 0,18-4 0,-18 0 0,5 4 0,-1-3 0,-9 3 0,10-4 0,-6 0 0,-9 0 0,15 0 0,-20 0 0,16 4 0,-5-3 0,-4 2 0,9-3 0,-5 4 0,-4-3 0,14 2 0,-17-3 0,18 0 0,-13 0 0,13 4 0,-13-3 0,13 2 0,-5 1 0,-6-3 0,5 2 0,-14-3 0,0 0 0,-7 0 0,0 0 0,5 0 0,1 0 0,-2 0 0,-4 0 0,-3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5:21.593"/>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1 246 16383,'60'0'0,"-10"0"0,-7 0 0,20 0 0,9 0 0,0 0 0,-1 0 0,-16 0 0,12 0 0,-7 0 0,6 0 0,-13 0 0,0 0 0,-2 0 0,-11 0 0,4 0 0,-5 0 0,-6 0 0,4 0 0,-4 0 0,5 0 0,-4 0 0,3 0 0,-9-4 0,9 3 0,-10-3 0,5 4 0,-5 0 0,-1-4 0,-4 3 0,3-3 0,-3 4 0,0 0 0,3 0 0,-7 0 0,7 0 0,-3 0 0,0 0 0,3 0 0,-3 0 0,4 0 0,1 0 0,-1 0 0,6 0 0,7 0 0,2 0 0,3 0 0,-10 0 0,3 0 0,-4 0 0,5 0 0,7 0 0,-5 0 0,10 0 0,-10 0 0,11 0 0,-5 0 0,0 0 0,4 0 0,-4 0 0,0 0 0,5 0 0,-11 0 0,10 0 0,-10 0 0,5 0 0,-7 0 0,7 0 0,18 0 0,-13 0 0,12 0 0,-24 0 0,1 0 0,-1 0 0,-5 0 0,-1 0 0,-5 0 0,-1 0 0,1 0 0,-6 0 0,5 0 0,-9 0 0,4 0 0,-5 0 0,0 0 0,0 0 0,3 0 0,-6 0 0,6 0 0,-4 0 0,2 0 0,2 0 0,-3 0 0,1 0 0,-1 0 0,0 0 0,4 0 0,-2 0 0,2 0 0,1 0 0,-4 0 0,4 0 0,0 0 0,-4 0 0,4 0 0,-5 0 0,4-4 0,9 3 0,-5-7 0,4 7 0,-7-2 0,-4-1 0,4 3 0,-5-2 0,0 3 0,0 0 0,5-4 0,-4 3 0,4-3 0,-5 4 0,0 0 0,0 0 0,0-4 0,0 3 0,0-2 0,5 3 0,-4 0 0,8-4 0,-3 3 0,5-3 0,-1 4 0,1-4 0,-1 3 0,23-8 0,-17 8 0,22-3 0,-21 0 0,1 3 0,3-4 0,-4 1 0,5 3 0,1-8 0,-1 8 0,-5-7 0,5 7 0,-5-7 0,11 7 0,-4-8 0,11 8 0,-11-8 0,10 8 0,10-8 0,-15 7 0,18-8 0,-22 9 0,22-8 0,-9 8 0,4-3 0,-14 4 0,-5-5 0,-1 4 0,-5-3 0,10 4 0,-8 0 0,9 0 0,15 0 0,-21 0 0,26 0 0,-24 0 0,12 0 0,0 0 0,0 0 0,12 0 0,-10 0 0,3 0 0,17 0 0,-34 0 0,21 0 0,-28 0 0,-9 0 0,4 0 0,0 0 0,-9 0 0,9 0 0,-1 0 0,-3 0 0,5 0 0,11-4 0,-15 3 0,11-2 0,-8 3 0,-14 0 0,4 0 0,-4 0 0,-2-3 0,9 2 0,-8-6 0,3 6 0,3-6 0,-2 6 0,10-6 0,8 2 0,-18 0 0,8 2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5:26.388"/>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0 64 16383,'66'0'0,"12"0"0,-1 0 0,-17 0 0,3 0 0,-5 0 0,2 0 0,20 0 0,2 0 0,-9 0 0,0 0 0,5 0 0,1 0 0,-2 0 0,-1 0 0,-3 0 0,-2 0 0,-3 0 0,-2 0 0,-16 0 0,0 0 0,23 0 0,-1 0 0,10 0 0,-24 0 0,1 0 0,21 0 0,-17 5 0,11-3 0,1 3 0,-13-5 0,11 0 0,-13 0 0,8 5 0,-8-4 0,5 4 0,-11-1 0,12-3 0,-13 9 0,6-9 0,15 9 0,-16-4 0,10 1 0,5 3 0,23 2 0,-17 0 0,-28-4 0,-1 0 0,12 3 0,7-4 0,6-2 0,-15-1 0,6-2 0,-13 2 0,6-4 0,-7 0 0,0 0 0,-6 0 0,5 0 0,-5 0 0,0 0 0,4 0 0,-10 0 0,5 0 0,-1 0 0,-4 0 0,11 0 0,26 0 0,-17 0 0,23 0 0,-24 0 0,-5 0 0,-2 0 0,-7 0 0,13 0 0,-1 0 0,25 0 0,-13 0 0,30-6 0,-2 5 0,-35-6 0,-2 1 0,31 5 0,-22-5 0,-2 1 0,12 4 0,-25-2 0,0 1 0,18 2 0,-24 0 0,9 0 0,-22 0 0,8 0 0,-10 0 0,0 0 0,-1 0 0,0 0 0,1 0 0,0 0 0,-1 0 0,0 0 0,1 0 0,0 0 0,4 0 0,-13 0 0,18 0 0,-17 0 0,8 0 0,-12 0 0,-5 0 0,0 0 0,5 0 0,-4 0 0,4 0 0,-5 0 0,0 0 0,0 0 0,0 0 0,5 0 0,-4 0 0,4 0 0,0 0 0,0 0 0,1 0 0,9 0 0,-8 0 0,9 0 0,17-5 0,-12 4 0,25-8 0,-22 8 0,4-4 0,1 1 0,-5 3 0,4-4 0,-5 5 0,-1 0 0,1-4 0,-1 3 0,1-4 0,-6 5 0,-1 0 0,-6-4 0,1 3 0,-1-3 0,-4 4 0,3 0 0,-8 0 0,0 0 0,-2 0 0,1 0 0,31 0 0,18 0 0,29 0 0,-25 0 0,1 0 0,-14 0 0,0 0 0,25 0 0,6 0 0,-17 0 0,4 0 0,-6 0 0,2 0 0,1 0 0,-3 0 0,5 0 0,-5 0 0,3 0 0,-7 0 0,-10 0 0,-1 0 0,12 0 0,-1 0 0,31 0 0,-39 0 0,21 0 0,-37 0 0,-6 0 0,5 0 0,-1 0 0,-4 0 0,6-4 0,14 3 0,-22-3 0,17 0 0,-11 3 0,-8-3 0,3 4 0,-5 0 0,-10 0 0,5 0 0,4 0 0,-12-3 0,10 2 0,-9-2 0,1 3 0,2-4 0,4 4 0,-5-8 0,5 7 0,1-2 0,-7 3 0,7 0 0,3-4 0,-3 3 0,5-2 0,8-1 0,0 3 0,4-3 0,14-1 0,-7 0 0,12 0 0,-2-3 0,-5 3 0,-17 0 0,13-3 0,-12 7 0,11-6 0,4 6 0,-4-7 0,43 7 0,-33-3 0,27 4 0,-55 0 0,5 0 0,-10 0 0,-3 0 0,0 0 0,-11 0 0,12 0 0,-10 0 0,11 0 0,-12 0 0,3 0 0,5 0 0,-10 0 0,10 0 0,-6 0 0,-2 0 0,9 0 0,-5 0 0,-1 0 0,4 0 0,0 0 0,-1 0 0,5 0 0,0 0 0,-9 0 0,9 0 0,-12 0 0,4 0 0,3 0 0,1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05:28.870"/>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0 16383,'65'0'0,"14"0"0,-7 0 0,22 0 0,-34 0 0,1 0 0,-7 0 0,-1 0 0,45 0 0,-2 0 0,-16 0 0,14 0 0,-2 0 0,-15 0 0,-9 0 0,-10 0 0,-5 0 0,-1 0 0,-6 0 0,-2 0 0,-5 0 0,-6 0 0,4 0 0,-14 0 0,8 0 0,-9 0 0,4 0 0,-4 0 0,3 0 0,-8 0 0,9 0 0,-9 0 0,8 0 0,-8 0 0,9 0 0,-9 0 0,8 4 0,-7-3 0,7 3 0,-3-4 0,0 0 0,-2 0 0,1 0 0,1 0 0,0 0 0,-2 0 0,1 0 0,-4 0 0,4 0 0,0 0 0,8 0 0,-6 0 0,10 0 0,-16 0 0,4 0 0,0 0 0,-8 0 0,7 0 0,-8 0 0,3 0 0,4 0 0,-6 0 0,5 0 0,-6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5-22T21:11:54.447"/>
    </inkml:context>
    <inkml:brush xml:id="br0">
      <inkml:brushProperty name="width" value="0.3" units="cm"/>
      <inkml:brushProperty name="height" value="0.6" units="cm"/>
      <inkml:brushProperty name="color" value="#FFFC00"/>
      <inkml:brushProperty name="tip" value="rectangle"/>
      <inkml:brushProperty name="rasterOp" value="maskPen"/>
    </inkml:brush>
  </inkml:definitions>
  <inkml:trace contextRef="#ctx0" brushRef="#br0">1 98 16383,'59'0'0,"3"-4"0,-22 2 0,10-7 0,-10 8 0,5-4 0,-12 1 0,4 3 0,-4-3 0,1 4 0,3 0 0,-4 0 0,0 0 0,4 0 0,-4-4 0,0 3 0,4-3 0,-9 4 0,9 0 0,-9 0 0,9 0 0,-9-4 0,9 3 0,-4-3 0,6-1 0,-1 4 0,1-3 0,-1 4 0,1-4 0,-1 3 0,1-4 0,-1 5 0,-5 0 0,22 0 0,-18-4 0,13 3 0,-13-3 0,-4 4 0,6 0 0,5-5 0,-4 4 0,5-4 0,-7 5 0,1 0 0,-1-4 0,1 3 0,-1-3 0,1 4 0,-6 0 0,4 0 0,-9 0 0,4 0 0,-1 0 0,9 0 0,0 0 0,0 0 0,-3 0 0,-9 0 0,3 0 0,-4 0 0,-1 0 0,1 0 0,-1 0 0,1 0 0,-1 0 0,1 0 0,-1 0 0,1 0 0,4 0 0,2 0 0,6 0 0,-1 0 0,1 0 0,22 0 0,-10 0 0,12 0 0,-19 4 0,1-3 0,-5 7 0,4-7 0,-5 4 0,-6-1 0,4-3 0,-9 6 0,9-6 0,-4 3 0,0-4 0,4 0 0,3 5 0,0-4 0,17 4 0,-16-5 0,17 4 0,-18-3 0,10 4 0,13-5 0,-12 0 0,5 0 0,-24 0 0,-6 0 0,1 0 0,-1 0 0,1 0 0,-6 0 0,10 0 0,-12 0 0,11 0 0,-3 0 0,1 0 0,4 0 0,-6 0 0,6 0 0,-4 0 0,4 0 0,0 0 0,-5 0 0,5 0 0,12 0 0,-8 0 0,9 0 0,-13 0 0,-1 0 0,-3 0 0,9 0 0,-4 0 0,1 0 0,3 4 0,-9-3 0,9 4 0,-4-5 0,5 0 0,-5 0 0,5 0 0,-5 0 0,0 0 0,4 0 0,-4 0 0,6 4 0,-1-3 0,24 3 0,-18 1 0,18-4 0,-24 3 0,0 0 0,1-3 0,-1 3 0,-4 0 0,3-3 0,-10 3 0,5-4 0,-5 0 0,-5 0 0,3 0 0,-12 0 0,7 0 0,-5 0 0,-3 0 0,9 0 0,-1 0 0,1 0 0,7 0 0,-6 0 0,5 0 0,-1 0 0,1 0 0,-1 0 0,1 0 0,-6 0 0,5 0 0,-9-3 0,0 2 0,-3-3 0,1 4 0,1 0 0,7 0 0,16 0 0,-3 0 0,9 0 0,-1 0 0,-20 0 0,9 0 0,-15 0 0,-8 3 0,0 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3CF525-D189-3044-A5C4-35610B656171}" type="datetimeFigureOut">
              <a:rPr lang="fr-FR" smtClean="0"/>
              <a:t>22/05/2024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15C96B-7AF9-D143-A157-AACA545EADC2}" type="slidenum">
              <a:rPr lang="fr-FR" smtClean="0"/>
              <a:t>‹N°›</a:t>
            </a:fld>
            <a:endParaRPr lang="fr-FR"/>
          </a:p>
        </p:txBody>
      </p:sp>
    </p:spTree>
    <p:extLst>
      <p:ext uri="{BB962C8B-B14F-4D97-AF65-F5344CB8AC3E}">
        <p14:creationId xmlns:p14="http://schemas.microsoft.com/office/powerpoint/2010/main" val="402798339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a:t>Cliquez et modifiez le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Wednesday, May 22,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Wednesday, May 22,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a:t>Cliquez et modifiez le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May 22,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Wednesday, May 22,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a:t>Cliquez et modifiez le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933D019-A32C-4EAD-B8E6-DBDA699692FD}" type="datetime2">
              <a:rPr lang="en-US" smtClean="0"/>
              <a:t>Wednesday, May 22, 2024</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‹N°›</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May 22,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May 22, 2024</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‹N°›</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Wednesday, May 22, 2024</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May 22, 2024</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a:t>Cliquez et modifiez le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3FE976D3-5B7F-4300-ABED-C91F1B2AE209}" type="datetime2">
              <a:rPr lang="en-US" smtClean="0"/>
              <a:t>Wednesday, May 22,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a:t>Cliquez et modifiez le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BDC1E59-17DD-41CE-97CA-624A472382D4}" type="datetime2">
              <a:rPr lang="en-US" smtClean="0"/>
              <a:t>Wednesday, May 22, 2024</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a:t>Cliquez et modifiez le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May 22, 2024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‹N°›</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customXml" Target="../ink/ink11.xml"/><Relationship Id="rId13" Type="http://schemas.openxmlformats.org/officeDocument/2006/relationships/image" Target="../media/image20.png"/><Relationship Id="rId18" Type="http://schemas.openxmlformats.org/officeDocument/2006/relationships/customXml" Target="../ink/ink16.xml"/><Relationship Id="rId3" Type="http://schemas.openxmlformats.org/officeDocument/2006/relationships/image" Target="../media/image15.png"/><Relationship Id="rId21" Type="http://schemas.openxmlformats.org/officeDocument/2006/relationships/image" Target="../media/image24.png"/><Relationship Id="rId7" Type="http://schemas.openxmlformats.org/officeDocument/2006/relationships/image" Target="../media/image17.png"/><Relationship Id="rId12" Type="http://schemas.openxmlformats.org/officeDocument/2006/relationships/customXml" Target="../ink/ink13.xml"/><Relationship Id="rId17" Type="http://schemas.openxmlformats.org/officeDocument/2006/relationships/image" Target="../media/image22.png"/><Relationship Id="rId2" Type="http://schemas.openxmlformats.org/officeDocument/2006/relationships/image" Target="../media/image14.png"/><Relationship Id="rId16" Type="http://schemas.openxmlformats.org/officeDocument/2006/relationships/customXml" Target="../ink/ink15.xml"/><Relationship Id="rId20" Type="http://schemas.openxmlformats.org/officeDocument/2006/relationships/customXml" Target="../ink/ink17.xml"/><Relationship Id="rId1" Type="http://schemas.openxmlformats.org/officeDocument/2006/relationships/slideLayout" Target="../slideLayouts/slideLayout2.xml"/><Relationship Id="rId6" Type="http://schemas.openxmlformats.org/officeDocument/2006/relationships/customXml" Target="../ink/ink10.xml"/><Relationship Id="rId11" Type="http://schemas.openxmlformats.org/officeDocument/2006/relationships/image" Target="../media/image19.png"/><Relationship Id="rId5" Type="http://schemas.openxmlformats.org/officeDocument/2006/relationships/image" Target="../media/image16.png"/><Relationship Id="rId15" Type="http://schemas.openxmlformats.org/officeDocument/2006/relationships/image" Target="../media/image21.png"/><Relationship Id="rId23" Type="http://schemas.openxmlformats.org/officeDocument/2006/relationships/image" Target="../media/image25.png"/><Relationship Id="rId10" Type="http://schemas.openxmlformats.org/officeDocument/2006/relationships/customXml" Target="../ink/ink12.xml"/><Relationship Id="rId19" Type="http://schemas.openxmlformats.org/officeDocument/2006/relationships/image" Target="../media/image23.png"/><Relationship Id="rId4" Type="http://schemas.openxmlformats.org/officeDocument/2006/relationships/customXml" Target="../ink/ink9.xml"/><Relationship Id="rId9" Type="http://schemas.openxmlformats.org/officeDocument/2006/relationships/image" Target="../media/image18.png"/><Relationship Id="rId14" Type="http://schemas.openxmlformats.org/officeDocument/2006/relationships/customXml" Target="../ink/ink14.xml"/><Relationship Id="rId22" Type="http://schemas.openxmlformats.org/officeDocument/2006/relationships/customXml" Target="../ink/ink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10.png"/><Relationship Id="rId18" Type="http://schemas.openxmlformats.org/officeDocument/2006/relationships/customXml" Target="../ink/ink8.xml"/><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customXml" Target="../ink/ink5.xml"/><Relationship Id="rId17" Type="http://schemas.openxmlformats.org/officeDocument/2006/relationships/image" Target="../media/image12.png"/><Relationship Id="rId2" Type="http://schemas.openxmlformats.org/officeDocument/2006/relationships/image" Target="../media/image4.png"/><Relationship Id="rId16" Type="http://schemas.openxmlformats.org/officeDocument/2006/relationships/customXml" Target="../ink/ink7.xml"/><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9.png"/><Relationship Id="rId5" Type="http://schemas.openxmlformats.org/officeDocument/2006/relationships/image" Target="../media/image6.png"/><Relationship Id="rId15" Type="http://schemas.openxmlformats.org/officeDocument/2006/relationships/image" Target="../media/image11.png"/><Relationship Id="rId10" Type="http://schemas.openxmlformats.org/officeDocument/2006/relationships/customXml" Target="../ink/ink4.xml"/><Relationship Id="rId19" Type="http://schemas.openxmlformats.org/officeDocument/2006/relationships/image" Target="../media/image13.png"/><Relationship Id="rId4" Type="http://schemas.openxmlformats.org/officeDocument/2006/relationships/customXml" Target="../ink/ink1.xml"/><Relationship Id="rId9" Type="http://schemas.openxmlformats.org/officeDocument/2006/relationships/image" Target="../media/image8.png"/><Relationship Id="rId14" Type="http://schemas.openxmlformats.org/officeDocument/2006/relationships/customXml" Target="../ink/ink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Une image contenant bâtiment, plancher, porche, colonnade&#10;&#10;Description générée automatiquement">
            <a:extLst>
              <a:ext uri="{FF2B5EF4-FFF2-40B4-BE49-F238E27FC236}">
                <a16:creationId xmlns:a16="http://schemas.microsoft.com/office/drawing/2014/main" id="{82528360-8961-494A-8F40-A8EDD085BE12}"/>
              </a:ext>
            </a:extLst>
          </p:cNvPr>
          <p:cNvPicPr>
            <a:picLocks noChangeAspect="1"/>
          </p:cNvPicPr>
          <p:nvPr/>
        </p:nvPicPr>
        <p:blipFill rotWithShape="1">
          <a:blip r:embed="rId2">
            <a:extLst>
              <a:ext uri="{28A0092B-C50C-407E-A947-70E740481C1C}">
                <a14:useLocalDpi xmlns:a14="http://schemas.microsoft.com/office/drawing/2010/main" val="0"/>
              </a:ext>
            </a:extLst>
          </a:blip>
          <a:srcRect l="30964" r="15702" b="-1"/>
          <a:stretch/>
        </p:blipFill>
        <p:spPr>
          <a:xfrm>
            <a:off x="20" y="10"/>
            <a:ext cx="9143980" cy="6857990"/>
          </a:xfrm>
          <a:prstGeom prst="rect">
            <a:avLst/>
          </a:prstGeom>
          <a:noFill/>
        </p:spPr>
      </p:pic>
      <p:sp>
        <p:nvSpPr>
          <p:cNvPr id="6" name="Titre 4">
            <a:extLst>
              <a:ext uri="{FF2B5EF4-FFF2-40B4-BE49-F238E27FC236}">
                <a16:creationId xmlns:a16="http://schemas.microsoft.com/office/drawing/2014/main" id="{D7C2D929-5760-9321-C332-61062875C93F}"/>
              </a:ext>
            </a:extLst>
          </p:cNvPr>
          <p:cNvSpPr txBox="1">
            <a:spLocks/>
          </p:cNvSpPr>
          <p:nvPr/>
        </p:nvSpPr>
        <p:spPr>
          <a:xfrm>
            <a:off x="1320004" y="2114226"/>
            <a:ext cx="3739675" cy="990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nSpc>
                <a:spcPct val="90000"/>
              </a:lnSpc>
              <a:spcAft>
                <a:spcPts val="600"/>
              </a:spcAft>
            </a:pPr>
            <a:r>
              <a:rPr lang="fr-FR" sz="2800" b="1" dirty="0">
                <a:solidFill>
                  <a:schemeClr val="bg1"/>
                </a:solidFill>
                <a:latin typeface=""/>
              </a:rPr>
              <a:t>Recours collectifs et pratiques d’influence</a:t>
            </a:r>
          </a:p>
          <a:p>
            <a:pPr>
              <a:lnSpc>
                <a:spcPct val="90000"/>
              </a:lnSpc>
              <a:spcAft>
                <a:spcPts val="600"/>
              </a:spcAft>
            </a:pPr>
            <a:r>
              <a:rPr lang="fr-FR" sz="2400" i="1" dirty="0">
                <a:solidFill>
                  <a:schemeClr val="bg1"/>
                </a:solidFill>
                <a:latin typeface=""/>
              </a:rPr>
              <a:t>Vers un droit </a:t>
            </a:r>
            <a:r>
              <a:rPr lang="fr-FR" sz="2400" i="1" dirty="0" err="1">
                <a:solidFill>
                  <a:schemeClr val="bg1"/>
                </a:solidFill>
                <a:latin typeface=""/>
              </a:rPr>
              <a:t>neuroéthique</a:t>
            </a:r>
            <a:r>
              <a:rPr lang="fr-FR" sz="2400" i="1" dirty="0">
                <a:solidFill>
                  <a:schemeClr val="bg1"/>
                </a:solidFill>
                <a:latin typeface=""/>
              </a:rPr>
              <a:t> ? </a:t>
            </a:r>
          </a:p>
          <a:p>
            <a:pPr>
              <a:lnSpc>
                <a:spcPct val="90000"/>
              </a:lnSpc>
              <a:spcAft>
                <a:spcPts val="600"/>
              </a:spcAft>
            </a:pPr>
            <a:r>
              <a:rPr lang="fr-FR" sz="1800" dirty="0">
                <a:solidFill>
                  <a:schemeClr val="bg1"/>
                </a:solidFill>
                <a:latin typeface=""/>
              </a:rPr>
              <a:t>23 mai 2024</a:t>
            </a:r>
          </a:p>
          <a:p>
            <a:pPr>
              <a:lnSpc>
                <a:spcPct val="90000"/>
              </a:lnSpc>
              <a:spcAft>
                <a:spcPts val="600"/>
              </a:spcAft>
            </a:pPr>
            <a:r>
              <a:rPr lang="fr-FR" sz="2400" dirty="0">
                <a:solidFill>
                  <a:schemeClr val="bg1"/>
                </a:solidFill>
                <a:latin typeface=""/>
              </a:rPr>
              <a:t>Rafael Amaro</a:t>
            </a:r>
          </a:p>
        </p:txBody>
      </p:sp>
      <p:pic>
        <p:nvPicPr>
          <p:cNvPr id="7" name="Image 6" descr="Logo Unicaen blanc.png">
            <a:extLst>
              <a:ext uri="{FF2B5EF4-FFF2-40B4-BE49-F238E27FC236}">
                <a16:creationId xmlns:a16="http://schemas.microsoft.com/office/drawing/2014/main" id="{9AE94110-F103-FA0D-0A56-53DCA23480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26086" y="5790901"/>
            <a:ext cx="1662910" cy="925970"/>
          </a:xfrm>
          <a:prstGeom prst="rect">
            <a:avLst/>
          </a:prstGeom>
        </p:spPr>
      </p:pic>
    </p:spTree>
    <p:extLst>
      <p:ext uri="{BB962C8B-B14F-4D97-AF65-F5344CB8AC3E}">
        <p14:creationId xmlns:p14="http://schemas.microsoft.com/office/powerpoint/2010/main" val="1584544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descr="Une image contenant texte, Police, capture d’écran&#10;&#10;Description générée automatiquement">
            <a:extLst>
              <a:ext uri="{FF2B5EF4-FFF2-40B4-BE49-F238E27FC236}">
                <a16:creationId xmlns:a16="http://schemas.microsoft.com/office/drawing/2014/main" id="{3C96F303-607E-1660-05A4-E694A44738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320" y="426741"/>
            <a:ext cx="7772400" cy="3002259"/>
          </a:xfrm>
          <a:prstGeom prst="rect">
            <a:avLst/>
          </a:prstGeom>
        </p:spPr>
      </p:pic>
      <p:pic>
        <p:nvPicPr>
          <p:cNvPr id="12" name="Espace réservé du contenu 4" descr="Une image contenant texte, Police, capture d’écran, nombre&#10;&#10;Description générée automatiquement">
            <a:extLst>
              <a:ext uri="{FF2B5EF4-FFF2-40B4-BE49-F238E27FC236}">
                <a16:creationId xmlns:a16="http://schemas.microsoft.com/office/drawing/2014/main" id="{EAC91805-BFA6-A00C-3393-62698EBA67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1864191"/>
            <a:ext cx="8229600" cy="4348817"/>
          </a:xfrm>
          <a:prstGeom prst="rect">
            <a:avLst/>
          </a:prstGeom>
        </p:spPr>
      </p:pic>
      <mc:AlternateContent xmlns:mc="http://schemas.openxmlformats.org/markup-compatibility/2006">
        <mc:Choice xmlns:p14="http://schemas.microsoft.com/office/powerpoint/2010/main" Requires="p14">
          <p:contentPart p14:bwMode="auto" r:id="rId4">
            <p14:nvContentPartPr>
              <p14:cNvPr id="13" name="Encre 12">
                <a:extLst>
                  <a:ext uri="{FF2B5EF4-FFF2-40B4-BE49-F238E27FC236}">
                    <a16:creationId xmlns:a16="http://schemas.microsoft.com/office/drawing/2014/main" id="{BFF3A16A-C660-9E3F-223C-C488C1973065}"/>
                  </a:ext>
                </a:extLst>
              </p14:cNvPr>
              <p14:cNvContentPartPr/>
              <p14:nvPr/>
            </p14:nvContentPartPr>
            <p14:xfrm>
              <a:off x="4517160" y="3461040"/>
              <a:ext cx="2276640" cy="38160"/>
            </p14:xfrm>
          </p:contentPart>
        </mc:Choice>
        <mc:Fallback>
          <p:pic>
            <p:nvPicPr>
              <p:cNvPr id="13" name="Encre 12">
                <a:extLst>
                  <a:ext uri="{FF2B5EF4-FFF2-40B4-BE49-F238E27FC236}">
                    <a16:creationId xmlns:a16="http://schemas.microsoft.com/office/drawing/2014/main" id="{BFF3A16A-C660-9E3F-223C-C488C1973065}"/>
                  </a:ext>
                </a:extLst>
              </p:cNvPr>
              <p:cNvPicPr/>
              <p:nvPr/>
            </p:nvPicPr>
            <p:blipFill>
              <a:blip r:embed="rId5"/>
              <a:stretch>
                <a:fillRect/>
              </a:stretch>
            </p:blipFill>
            <p:spPr>
              <a:xfrm>
                <a:off x="4463520" y="3353400"/>
                <a:ext cx="2384280" cy="2538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4" name="Encre 13">
                <a:extLst>
                  <a:ext uri="{FF2B5EF4-FFF2-40B4-BE49-F238E27FC236}">
                    <a16:creationId xmlns:a16="http://schemas.microsoft.com/office/drawing/2014/main" id="{7531F9A7-6348-58DB-097B-7DB7317C3D4D}"/>
                  </a:ext>
                </a:extLst>
              </p14:cNvPr>
              <p14:cNvContentPartPr/>
              <p14:nvPr/>
            </p14:nvContentPartPr>
            <p14:xfrm>
              <a:off x="691080" y="3886560"/>
              <a:ext cx="7049520" cy="97200"/>
            </p14:xfrm>
          </p:contentPart>
        </mc:Choice>
        <mc:Fallback>
          <p:pic>
            <p:nvPicPr>
              <p:cNvPr id="14" name="Encre 13">
                <a:extLst>
                  <a:ext uri="{FF2B5EF4-FFF2-40B4-BE49-F238E27FC236}">
                    <a16:creationId xmlns:a16="http://schemas.microsoft.com/office/drawing/2014/main" id="{7531F9A7-6348-58DB-097B-7DB7317C3D4D}"/>
                  </a:ext>
                </a:extLst>
              </p:cNvPr>
              <p:cNvPicPr/>
              <p:nvPr/>
            </p:nvPicPr>
            <p:blipFill>
              <a:blip r:embed="rId7"/>
              <a:stretch>
                <a:fillRect/>
              </a:stretch>
            </p:blipFill>
            <p:spPr>
              <a:xfrm>
                <a:off x="637080" y="3778920"/>
                <a:ext cx="7157160" cy="31284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5" name="Encre 14">
                <a:extLst>
                  <a:ext uri="{FF2B5EF4-FFF2-40B4-BE49-F238E27FC236}">
                    <a16:creationId xmlns:a16="http://schemas.microsoft.com/office/drawing/2014/main" id="{B9D73179-6E03-4FE8-CF2A-C39D467CF352}"/>
                  </a:ext>
                </a:extLst>
              </p14:cNvPr>
              <p14:cNvContentPartPr/>
              <p14:nvPr/>
            </p14:nvContentPartPr>
            <p14:xfrm>
              <a:off x="679920" y="4248000"/>
              <a:ext cx="2199240" cy="33480"/>
            </p14:xfrm>
          </p:contentPart>
        </mc:Choice>
        <mc:Fallback>
          <p:pic>
            <p:nvPicPr>
              <p:cNvPr id="15" name="Encre 14">
                <a:extLst>
                  <a:ext uri="{FF2B5EF4-FFF2-40B4-BE49-F238E27FC236}">
                    <a16:creationId xmlns:a16="http://schemas.microsoft.com/office/drawing/2014/main" id="{B9D73179-6E03-4FE8-CF2A-C39D467CF352}"/>
                  </a:ext>
                </a:extLst>
              </p:cNvPr>
              <p:cNvPicPr/>
              <p:nvPr/>
            </p:nvPicPr>
            <p:blipFill>
              <a:blip r:embed="rId9"/>
              <a:stretch>
                <a:fillRect/>
              </a:stretch>
            </p:blipFill>
            <p:spPr>
              <a:xfrm>
                <a:off x="625920" y="4140000"/>
                <a:ext cx="2306880" cy="24912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6" name="Encre 15">
                <a:extLst>
                  <a:ext uri="{FF2B5EF4-FFF2-40B4-BE49-F238E27FC236}">
                    <a16:creationId xmlns:a16="http://schemas.microsoft.com/office/drawing/2014/main" id="{B8E268CB-6AAC-A191-5F99-33D9EFE71CCE}"/>
                  </a:ext>
                </a:extLst>
              </p14:cNvPr>
              <p14:cNvContentPartPr/>
              <p14:nvPr/>
            </p14:nvContentPartPr>
            <p14:xfrm>
              <a:off x="4498800" y="4273920"/>
              <a:ext cx="367200" cy="360"/>
            </p14:xfrm>
          </p:contentPart>
        </mc:Choice>
        <mc:Fallback>
          <p:pic>
            <p:nvPicPr>
              <p:cNvPr id="16" name="Encre 15">
                <a:extLst>
                  <a:ext uri="{FF2B5EF4-FFF2-40B4-BE49-F238E27FC236}">
                    <a16:creationId xmlns:a16="http://schemas.microsoft.com/office/drawing/2014/main" id="{B8E268CB-6AAC-A191-5F99-33D9EFE71CCE}"/>
                  </a:ext>
                </a:extLst>
              </p:cNvPr>
              <p:cNvPicPr/>
              <p:nvPr/>
            </p:nvPicPr>
            <p:blipFill>
              <a:blip r:embed="rId11"/>
              <a:stretch>
                <a:fillRect/>
              </a:stretch>
            </p:blipFill>
            <p:spPr>
              <a:xfrm>
                <a:off x="4445160" y="4166280"/>
                <a:ext cx="474840" cy="21600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7" name="Encre 16">
                <a:extLst>
                  <a:ext uri="{FF2B5EF4-FFF2-40B4-BE49-F238E27FC236}">
                    <a16:creationId xmlns:a16="http://schemas.microsoft.com/office/drawing/2014/main" id="{9E39918D-EBDC-967E-9F86-A429B359B3D3}"/>
                  </a:ext>
                </a:extLst>
              </p14:cNvPr>
              <p14:cNvContentPartPr/>
              <p14:nvPr/>
            </p14:nvContentPartPr>
            <p14:xfrm>
              <a:off x="702960" y="4483080"/>
              <a:ext cx="1788480" cy="51840"/>
            </p14:xfrm>
          </p:contentPart>
        </mc:Choice>
        <mc:Fallback>
          <p:pic>
            <p:nvPicPr>
              <p:cNvPr id="17" name="Encre 16">
                <a:extLst>
                  <a:ext uri="{FF2B5EF4-FFF2-40B4-BE49-F238E27FC236}">
                    <a16:creationId xmlns:a16="http://schemas.microsoft.com/office/drawing/2014/main" id="{9E39918D-EBDC-967E-9F86-A429B359B3D3}"/>
                  </a:ext>
                </a:extLst>
              </p:cNvPr>
              <p:cNvPicPr/>
              <p:nvPr/>
            </p:nvPicPr>
            <p:blipFill>
              <a:blip r:embed="rId13"/>
              <a:stretch>
                <a:fillRect/>
              </a:stretch>
            </p:blipFill>
            <p:spPr>
              <a:xfrm>
                <a:off x="649320" y="4375440"/>
                <a:ext cx="1896120" cy="26748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9" name="Encre 18">
                <a:extLst>
                  <a:ext uri="{FF2B5EF4-FFF2-40B4-BE49-F238E27FC236}">
                    <a16:creationId xmlns:a16="http://schemas.microsoft.com/office/drawing/2014/main" id="{8B0F2F66-FF11-A4B0-3CAB-395EBEB10E73}"/>
                  </a:ext>
                </a:extLst>
              </p14:cNvPr>
              <p14:cNvContentPartPr/>
              <p14:nvPr/>
            </p14:nvContentPartPr>
            <p14:xfrm>
              <a:off x="5908560" y="4768560"/>
              <a:ext cx="2334960" cy="48960"/>
            </p14:xfrm>
          </p:contentPart>
        </mc:Choice>
        <mc:Fallback>
          <p:pic>
            <p:nvPicPr>
              <p:cNvPr id="19" name="Encre 18">
                <a:extLst>
                  <a:ext uri="{FF2B5EF4-FFF2-40B4-BE49-F238E27FC236}">
                    <a16:creationId xmlns:a16="http://schemas.microsoft.com/office/drawing/2014/main" id="{8B0F2F66-FF11-A4B0-3CAB-395EBEB10E73}"/>
                  </a:ext>
                </a:extLst>
              </p:cNvPr>
              <p:cNvPicPr/>
              <p:nvPr/>
            </p:nvPicPr>
            <p:blipFill>
              <a:blip r:embed="rId15"/>
              <a:stretch>
                <a:fillRect/>
              </a:stretch>
            </p:blipFill>
            <p:spPr>
              <a:xfrm>
                <a:off x="5854920" y="4660560"/>
                <a:ext cx="2442600" cy="2646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20" name="Encre 19">
                <a:extLst>
                  <a:ext uri="{FF2B5EF4-FFF2-40B4-BE49-F238E27FC236}">
                    <a16:creationId xmlns:a16="http://schemas.microsoft.com/office/drawing/2014/main" id="{BA712A97-CA48-00CB-1F38-766A055B06AA}"/>
                  </a:ext>
                </a:extLst>
              </p14:cNvPr>
              <p14:cNvContentPartPr/>
              <p14:nvPr/>
            </p14:nvContentPartPr>
            <p14:xfrm>
              <a:off x="707640" y="5065560"/>
              <a:ext cx="3192840" cy="51840"/>
            </p14:xfrm>
          </p:contentPart>
        </mc:Choice>
        <mc:Fallback>
          <p:pic>
            <p:nvPicPr>
              <p:cNvPr id="20" name="Encre 19">
                <a:extLst>
                  <a:ext uri="{FF2B5EF4-FFF2-40B4-BE49-F238E27FC236}">
                    <a16:creationId xmlns:a16="http://schemas.microsoft.com/office/drawing/2014/main" id="{BA712A97-CA48-00CB-1F38-766A055B06AA}"/>
                  </a:ext>
                </a:extLst>
              </p:cNvPr>
              <p:cNvPicPr/>
              <p:nvPr/>
            </p:nvPicPr>
            <p:blipFill>
              <a:blip r:embed="rId17"/>
              <a:stretch>
                <a:fillRect/>
              </a:stretch>
            </p:blipFill>
            <p:spPr>
              <a:xfrm>
                <a:off x="654000" y="4957920"/>
                <a:ext cx="3300480" cy="26748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21" name="Encre 20">
                <a:extLst>
                  <a:ext uri="{FF2B5EF4-FFF2-40B4-BE49-F238E27FC236}">
                    <a16:creationId xmlns:a16="http://schemas.microsoft.com/office/drawing/2014/main" id="{CDA05EAC-7744-E380-D3D8-8C2F1B6A30F3}"/>
                  </a:ext>
                </a:extLst>
              </p14:cNvPr>
              <p14:cNvContentPartPr/>
              <p14:nvPr/>
            </p14:nvContentPartPr>
            <p14:xfrm>
              <a:off x="1636080" y="5372640"/>
              <a:ext cx="1199880" cy="45360"/>
            </p14:xfrm>
          </p:contentPart>
        </mc:Choice>
        <mc:Fallback>
          <p:pic>
            <p:nvPicPr>
              <p:cNvPr id="21" name="Encre 20">
                <a:extLst>
                  <a:ext uri="{FF2B5EF4-FFF2-40B4-BE49-F238E27FC236}">
                    <a16:creationId xmlns:a16="http://schemas.microsoft.com/office/drawing/2014/main" id="{CDA05EAC-7744-E380-D3D8-8C2F1B6A30F3}"/>
                  </a:ext>
                </a:extLst>
              </p:cNvPr>
              <p:cNvPicPr/>
              <p:nvPr/>
            </p:nvPicPr>
            <p:blipFill>
              <a:blip r:embed="rId19"/>
              <a:stretch>
                <a:fillRect/>
              </a:stretch>
            </p:blipFill>
            <p:spPr>
              <a:xfrm>
                <a:off x="1582440" y="5264640"/>
                <a:ext cx="1307520" cy="261000"/>
              </a:xfrm>
              <a:prstGeom prst="rect">
                <a:avLst/>
              </a:prstGeom>
            </p:spPr>
          </p:pic>
        </mc:Fallback>
      </mc:AlternateContent>
      <mc:AlternateContent xmlns:mc="http://schemas.openxmlformats.org/markup-compatibility/2006">
        <mc:Choice xmlns:p14="http://schemas.microsoft.com/office/powerpoint/2010/main" Requires="p14">
          <p:contentPart p14:bwMode="auto" r:id="rId20">
            <p14:nvContentPartPr>
              <p14:cNvPr id="22" name="Encre 21">
                <a:extLst>
                  <a:ext uri="{FF2B5EF4-FFF2-40B4-BE49-F238E27FC236}">
                    <a16:creationId xmlns:a16="http://schemas.microsoft.com/office/drawing/2014/main" id="{4D561870-3D26-A260-AB3E-53EEAE89B4D8}"/>
                  </a:ext>
                </a:extLst>
              </p14:cNvPr>
              <p14:cNvContentPartPr/>
              <p14:nvPr/>
            </p14:nvContentPartPr>
            <p14:xfrm>
              <a:off x="3292440" y="5380200"/>
              <a:ext cx="1613520" cy="29160"/>
            </p14:xfrm>
          </p:contentPart>
        </mc:Choice>
        <mc:Fallback>
          <p:pic>
            <p:nvPicPr>
              <p:cNvPr id="22" name="Encre 21">
                <a:extLst>
                  <a:ext uri="{FF2B5EF4-FFF2-40B4-BE49-F238E27FC236}">
                    <a16:creationId xmlns:a16="http://schemas.microsoft.com/office/drawing/2014/main" id="{4D561870-3D26-A260-AB3E-53EEAE89B4D8}"/>
                  </a:ext>
                </a:extLst>
              </p:cNvPr>
              <p:cNvPicPr/>
              <p:nvPr/>
            </p:nvPicPr>
            <p:blipFill>
              <a:blip r:embed="rId21"/>
              <a:stretch>
                <a:fillRect/>
              </a:stretch>
            </p:blipFill>
            <p:spPr>
              <a:xfrm>
                <a:off x="3238800" y="5272560"/>
                <a:ext cx="1721160" cy="244800"/>
              </a:xfrm>
              <a:prstGeom prst="rect">
                <a:avLst/>
              </a:prstGeom>
            </p:spPr>
          </p:pic>
        </mc:Fallback>
      </mc:AlternateContent>
      <mc:AlternateContent xmlns:mc="http://schemas.openxmlformats.org/markup-compatibility/2006">
        <mc:Choice xmlns:p14="http://schemas.microsoft.com/office/powerpoint/2010/main" Requires="p14">
          <p:contentPart p14:bwMode="auto" r:id="rId22">
            <p14:nvContentPartPr>
              <p14:cNvPr id="24" name="Encre 23">
                <a:extLst>
                  <a:ext uri="{FF2B5EF4-FFF2-40B4-BE49-F238E27FC236}">
                    <a16:creationId xmlns:a16="http://schemas.microsoft.com/office/drawing/2014/main" id="{A7D53234-3181-E01E-E97F-D31C6AA919BB}"/>
                  </a:ext>
                </a:extLst>
              </p14:cNvPr>
              <p14:cNvContentPartPr/>
              <p14:nvPr/>
            </p14:nvContentPartPr>
            <p14:xfrm>
              <a:off x="1955400" y="4811400"/>
              <a:ext cx="378360" cy="360"/>
            </p14:xfrm>
          </p:contentPart>
        </mc:Choice>
        <mc:Fallback>
          <p:pic>
            <p:nvPicPr>
              <p:cNvPr id="24" name="Encre 23">
                <a:extLst>
                  <a:ext uri="{FF2B5EF4-FFF2-40B4-BE49-F238E27FC236}">
                    <a16:creationId xmlns:a16="http://schemas.microsoft.com/office/drawing/2014/main" id="{A7D53234-3181-E01E-E97F-D31C6AA919BB}"/>
                  </a:ext>
                </a:extLst>
              </p:cNvPr>
              <p:cNvPicPr/>
              <p:nvPr/>
            </p:nvPicPr>
            <p:blipFill>
              <a:blip r:embed="rId23"/>
              <a:stretch>
                <a:fillRect/>
              </a:stretch>
            </p:blipFill>
            <p:spPr>
              <a:xfrm>
                <a:off x="1901400" y="4703400"/>
                <a:ext cx="486000" cy="216000"/>
              </a:xfrm>
              <a:prstGeom prst="rect">
                <a:avLst/>
              </a:prstGeom>
            </p:spPr>
          </p:pic>
        </mc:Fallback>
      </mc:AlternateContent>
    </p:spTree>
    <p:extLst>
      <p:ext uri="{BB962C8B-B14F-4D97-AF65-F5344CB8AC3E}">
        <p14:creationId xmlns:p14="http://schemas.microsoft.com/office/powerpoint/2010/main" val="1884978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4AAFC9-504B-DAFD-9B13-899C09430621}"/>
              </a:ext>
            </a:extLst>
          </p:cNvPr>
          <p:cNvSpPr>
            <a:spLocks noGrp="1"/>
          </p:cNvSpPr>
          <p:nvPr>
            <p:ph type="title"/>
          </p:nvPr>
        </p:nvSpPr>
        <p:spPr/>
        <p:txBody>
          <a:bodyPr>
            <a:normAutofit fontScale="90000"/>
          </a:bodyPr>
          <a:lstStyle/>
          <a:p>
            <a:r>
              <a:rPr lang="fr-FR" dirty="0"/>
              <a:t>Conditions de l’efficacité des recours collectifs en réparation</a:t>
            </a:r>
          </a:p>
        </p:txBody>
      </p:sp>
      <p:sp>
        <p:nvSpPr>
          <p:cNvPr id="3" name="Espace réservé du contenu 2">
            <a:extLst>
              <a:ext uri="{FF2B5EF4-FFF2-40B4-BE49-F238E27FC236}">
                <a16:creationId xmlns:a16="http://schemas.microsoft.com/office/drawing/2014/main" id="{6FE905BE-3DF9-0B53-3E3D-8807263C2C0F}"/>
              </a:ext>
            </a:extLst>
          </p:cNvPr>
          <p:cNvSpPr>
            <a:spLocks noGrp="1"/>
          </p:cNvSpPr>
          <p:nvPr>
            <p:ph idx="1"/>
          </p:nvPr>
        </p:nvSpPr>
        <p:spPr>
          <a:xfrm>
            <a:off x="457200" y="1828800"/>
            <a:ext cx="8229600" cy="5029200"/>
          </a:xfrm>
        </p:spPr>
        <p:txBody>
          <a:bodyPr>
            <a:normAutofit fontScale="77500" lnSpcReduction="20000"/>
          </a:bodyPr>
          <a:lstStyle/>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5°) </a:t>
            </a:r>
            <a:r>
              <a:rPr lang="fr-FR" sz="2600" b="1" dirty="0">
                <a:latin typeface="Franklin Gothic Book" panose="020B0503020102020204" pitchFamily="34" charset="0"/>
                <a:ea typeface="DengXian" panose="02010600030101010101" pitchFamily="2" charset="-122"/>
                <a:cs typeface="Arial" panose="020B0604020202020204" pitchFamily="34" charset="0"/>
              </a:rPr>
              <a:t>Domaine de l’action</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Violations et préjudices réparables : domaine généralisé par la loi de transposition</a:t>
            </a:r>
            <a:endParaRPr lang="fr-FR" sz="2600" dirty="0">
              <a:latin typeface="Franklin Gothic Book" panose="020B0503020102020204" pitchFamily="34" charset="0"/>
              <a:ea typeface="DengXian" panose="02010600030101010101" pitchFamily="2" charset="-122"/>
              <a:cs typeface="Arial" panose="020B0604020202020204" pitchFamily="34" charset="0"/>
            </a:endParaRPr>
          </a:p>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6°) </a:t>
            </a:r>
            <a:r>
              <a:rPr lang="fr-FR" sz="2600" b="1" dirty="0">
                <a:latin typeface="Franklin Gothic Book" panose="020B0503020102020204" pitchFamily="34" charset="0"/>
                <a:ea typeface="DengXian" panose="02010600030101010101" pitchFamily="2" charset="-122"/>
                <a:cs typeface="Arial" panose="020B0604020202020204" pitchFamily="34" charset="0"/>
              </a:rPr>
              <a:t>Attribution de la qualité de partie</a:t>
            </a:r>
            <a:endParaRPr lang="fr-FR" sz="2600" dirty="0">
              <a:latin typeface="Franklin Gothic Book" panose="020B0503020102020204" pitchFamily="34" charset="0"/>
              <a:ea typeface="DengXian" panose="02010600030101010101" pitchFamily="2" charset="-122"/>
              <a:cs typeface="Arial" panose="020B0604020202020204" pitchFamily="34" charset="0"/>
            </a:endParaRP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Opt-in ? Opt-out ? Système mixte ? </a:t>
            </a:r>
          </a:p>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7°) </a:t>
            </a:r>
            <a:r>
              <a:rPr lang="fr-FR" sz="2600" b="1" dirty="0">
                <a:latin typeface="Franklin Gothic Book" panose="020B0503020102020204" pitchFamily="34" charset="0"/>
                <a:ea typeface="DengXian" panose="02010600030101010101" pitchFamily="2" charset="-122"/>
                <a:cs typeface="Arial" panose="020B0604020202020204" pitchFamily="34" charset="0"/>
              </a:rPr>
              <a:t>Déroulement de l’instance</a:t>
            </a:r>
            <a:endParaRPr lang="fr-FR" sz="2600" dirty="0">
              <a:latin typeface="Franklin Gothic Book" panose="020B0503020102020204" pitchFamily="34" charset="0"/>
              <a:ea typeface="DengXian" panose="02010600030101010101" pitchFamily="2" charset="-122"/>
              <a:cs typeface="Arial" panose="020B0604020202020204" pitchFamily="34" charset="0"/>
            </a:endParaRP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Maintien du modèle français à </a:t>
            </a:r>
            <a:r>
              <a:rPr lang="fr-FR" sz="2200" i="1" dirty="0">
                <a:latin typeface="Franklin Gothic Book" panose="020B0503020102020204" pitchFamily="34" charset="0"/>
                <a:ea typeface="DengXian" panose="02010600030101010101" pitchFamily="2" charset="-122"/>
                <a:cs typeface="Arial" panose="020B0604020202020204" pitchFamily="34" charset="0"/>
              </a:rPr>
              <a:t>opt-in</a:t>
            </a:r>
            <a:r>
              <a:rPr lang="fr-FR" sz="2200" dirty="0">
                <a:latin typeface="Franklin Gothic Book" panose="020B0503020102020204" pitchFamily="34" charset="0"/>
                <a:ea typeface="DengXian" panose="02010600030101010101" pitchFamily="2" charset="-122"/>
                <a:cs typeface="Arial" panose="020B0604020202020204" pitchFamily="34" charset="0"/>
              </a:rPr>
              <a:t> différé : efficace ? </a:t>
            </a:r>
          </a:p>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8°) </a:t>
            </a:r>
            <a:r>
              <a:rPr lang="fr-FR" sz="2600" b="1" dirty="0">
                <a:latin typeface="Franklin Gothic Book" panose="020B0503020102020204" pitchFamily="34" charset="0"/>
                <a:ea typeface="DengXian" panose="02010600030101010101" pitchFamily="2" charset="-122"/>
                <a:cs typeface="Arial" panose="020B0604020202020204" pitchFamily="34" charset="0"/>
              </a:rPr>
              <a:t>Articulation</a:t>
            </a:r>
            <a:r>
              <a:rPr lang="fr-FR" sz="2600" dirty="0">
                <a:latin typeface="Franklin Gothic Book" panose="020B0503020102020204" pitchFamily="34" charset="0"/>
                <a:ea typeface="DengXian" panose="02010600030101010101" pitchFamily="2" charset="-122"/>
                <a:cs typeface="Arial" panose="020B0604020202020204" pitchFamily="34" charset="0"/>
              </a:rPr>
              <a:t> </a:t>
            </a:r>
            <a:r>
              <a:rPr lang="fr-FR" sz="2600" b="1" i="1" dirty="0">
                <a:latin typeface="Franklin Gothic Book" panose="020B0503020102020204" pitchFamily="34" charset="0"/>
                <a:ea typeface="DengXian" panose="02010600030101010101" pitchFamily="2" charset="-122"/>
                <a:cs typeface="Arial" panose="020B0604020202020204" pitchFamily="34" charset="0"/>
              </a:rPr>
              <a:t>public / private enforcement</a:t>
            </a:r>
            <a:endParaRPr lang="fr-FR" sz="2600" b="1" dirty="0">
              <a:latin typeface="Franklin Gothic Book" panose="020B0503020102020204" pitchFamily="34" charset="0"/>
              <a:ea typeface="DengXian" panose="02010600030101010101" pitchFamily="2" charset="-122"/>
              <a:cs typeface="Arial" panose="020B0604020202020204" pitchFamily="34" charset="0"/>
            </a:endParaRP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Effet probatoire des décisions des autorités publiques ? </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Interruption de la prescription ? </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Accès au dossier des autorités publiques ? </a:t>
            </a:r>
          </a:p>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9°) </a:t>
            </a:r>
            <a:r>
              <a:rPr lang="fr-FR" sz="2600" b="1" dirty="0">
                <a:latin typeface="Franklin Gothic Book" panose="020B0503020102020204" pitchFamily="34" charset="0"/>
                <a:ea typeface="DengXian" panose="02010600030101010101" pitchFamily="2" charset="-122"/>
                <a:cs typeface="Arial" panose="020B0604020202020204" pitchFamily="34" charset="0"/>
              </a:rPr>
              <a:t>Efficacité des actions transfrontières</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Système d’extension des agréments aux organismes d’autres EM </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Mais pas d’adaptation des règles de droit international privé : risque d’éclatement des contentieux, </a:t>
            </a:r>
            <a:r>
              <a:rPr lang="fr-FR" sz="2200">
                <a:latin typeface="Franklin Gothic Book" panose="020B0503020102020204" pitchFamily="34" charset="0"/>
                <a:ea typeface="DengXian" panose="02010600030101010101" pitchFamily="2" charset="-122"/>
                <a:cs typeface="Arial" panose="020B0604020202020204" pitchFamily="34" charset="0"/>
              </a:rPr>
              <a:t>voire d’ineffectivité</a:t>
            </a:r>
            <a:endParaRPr lang="fr-FR" sz="2200" dirty="0">
              <a:latin typeface="Franklin Gothic Book" panose="020B0503020102020204" pitchFamily="34" charset="0"/>
              <a:ea typeface="DengXian" panose="02010600030101010101" pitchFamily="2" charset="-122"/>
              <a:cs typeface="Arial" panose="020B0604020202020204" pitchFamily="34" charset="0"/>
            </a:endParaRPr>
          </a:p>
          <a:p>
            <a:pPr lvl="1" algn="just">
              <a:spcAft>
                <a:spcPts val="600"/>
              </a:spcAft>
            </a:pPr>
            <a:endParaRPr lang="fr-FR" sz="2200" dirty="0">
              <a:latin typeface="Franklin Gothic Book" panose="020B0503020102020204" pitchFamily="34" charset="0"/>
              <a:ea typeface="DengXian" panose="02010600030101010101" pitchFamily="2" charset="-122"/>
              <a:cs typeface="Arial" panose="020B0604020202020204" pitchFamily="34" charset="0"/>
            </a:endParaRPr>
          </a:p>
          <a:p>
            <a:pPr lvl="1" algn="just">
              <a:spcAft>
                <a:spcPts val="600"/>
              </a:spcAft>
            </a:pPr>
            <a:endParaRPr lang="fr-FR" sz="2200" dirty="0">
              <a:latin typeface="Franklin Gothic Book" panose="020B0503020102020204" pitchFamily="34" charset="0"/>
              <a:ea typeface="DengXian" panose="02010600030101010101" pitchFamily="2" charset="-122"/>
              <a:cs typeface="Arial" panose="020B0604020202020204" pitchFamily="34" charset="0"/>
            </a:endParaRPr>
          </a:p>
          <a:p>
            <a:pPr lvl="1" algn="just">
              <a:spcAft>
                <a:spcPts val="600"/>
              </a:spcAft>
            </a:pPr>
            <a:endParaRPr lang="fr-FR" sz="2200" dirty="0">
              <a:latin typeface="Franklin Gothic Book" panose="020B050302010202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59663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D2ED01-31CD-15AA-A191-89399BAF6762}"/>
              </a:ext>
            </a:extLst>
          </p:cNvPr>
          <p:cNvSpPr>
            <a:spLocks noGrp="1"/>
          </p:cNvSpPr>
          <p:nvPr>
            <p:ph type="title"/>
          </p:nvPr>
        </p:nvSpPr>
        <p:spPr/>
        <p:txBody>
          <a:bodyPr/>
          <a:lstStyle/>
          <a:p>
            <a:r>
              <a:rPr lang="fr-FR" dirty="0"/>
              <a:t>Question posée</a:t>
            </a:r>
          </a:p>
        </p:txBody>
      </p:sp>
      <p:sp>
        <p:nvSpPr>
          <p:cNvPr id="3" name="Espace réservé du contenu 2">
            <a:extLst>
              <a:ext uri="{FF2B5EF4-FFF2-40B4-BE49-F238E27FC236}">
                <a16:creationId xmlns:a16="http://schemas.microsoft.com/office/drawing/2014/main" id="{F43D3CB6-59E2-3668-849F-42D53DC89BA3}"/>
              </a:ext>
            </a:extLst>
          </p:cNvPr>
          <p:cNvSpPr>
            <a:spLocks noGrp="1"/>
          </p:cNvSpPr>
          <p:nvPr>
            <p:ph idx="1"/>
          </p:nvPr>
        </p:nvSpPr>
        <p:spPr>
          <a:xfrm>
            <a:off x="457201" y="1816768"/>
            <a:ext cx="5426242" cy="4899718"/>
          </a:xfrm>
        </p:spPr>
        <p:txBody>
          <a:bodyPr>
            <a:normAutofit/>
          </a:bodyPr>
          <a:lstStyle/>
          <a:p>
            <a:r>
              <a:rPr lang="fr-FR" sz="2600" dirty="0">
                <a:latin typeface="Franklin Gothic Book" panose="020B0503020102020204" pitchFamily="34" charset="0"/>
                <a:ea typeface="DengXian" panose="02010600030101010101" pitchFamily="2" charset="-122"/>
                <a:cs typeface="Arial" panose="020B0604020202020204" pitchFamily="34" charset="0"/>
              </a:rPr>
              <a:t>L’action de groupe (ou les recours collectifs) permet-elle (permettent-ils) d’apporter une issue judiciaire aux contentieux issus des pratiques d’influence et de manipulation des consommateurs ? </a:t>
            </a:r>
          </a:p>
          <a:p>
            <a:r>
              <a:rPr lang="fr-FR" sz="2600" dirty="0">
                <a:latin typeface="Franklin Gothic Book" panose="020B0503020102020204" pitchFamily="34" charset="0"/>
                <a:ea typeface="DengXian" panose="02010600030101010101" pitchFamily="2" charset="-122"/>
                <a:cs typeface="Arial" panose="020B0604020202020204" pitchFamily="34" charset="0"/>
              </a:rPr>
              <a:t>Oui, sur le papier.</a:t>
            </a:r>
          </a:p>
          <a:p>
            <a:r>
              <a:rPr lang="fr-FR" sz="2600" dirty="0">
                <a:latin typeface="Franklin Gothic Book" panose="020B0503020102020204" pitchFamily="34" charset="0"/>
                <a:ea typeface="DengXian" panose="02010600030101010101" pitchFamily="2" charset="-122"/>
                <a:cs typeface="Arial" panose="020B0604020202020204" pitchFamily="34" charset="0"/>
              </a:rPr>
              <a:t>En pratique ?</a:t>
            </a:r>
          </a:p>
          <a:p>
            <a:pPr lvl="1"/>
            <a:r>
              <a:rPr lang="fr-FR" sz="2400" dirty="0">
                <a:latin typeface="Franklin Gothic Book" panose="020B0503020102020204" pitchFamily="34" charset="0"/>
                <a:ea typeface="DengXian" panose="02010600030101010101" pitchFamily="2" charset="-122"/>
                <a:cs typeface="Arial" panose="020B0604020202020204" pitchFamily="34" charset="0"/>
              </a:rPr>
              <a:t>Tout dépend des choix qui seront faits à l’occasion de la transposition de la directive 2020/1828…</a:t>
            </a:r>
          </a:p>
          <a:p>
            <a:endParaRPr lang="fr-FR" sz="2800" dirty="0"/>
          </a:p>
        </p:txBody>
      </p:sp>
      <p:sp>
        <p:nvSpPr>
          <p:cNvPr id="4" name="Rectangle 3">
            <a:extLst>
              <a:ext uri="{FF2B5EF4-FFF2-40B4-BE49-F238E27FC236}">
                <a16:creationId xmlns:a16="http://schemas.microsoft.com/office/drawing/2014/main" id="{5E2D35EA-7B8E-9020-BECD-3C8E1280F6BF}"/>
              </a:ext>
            </a:extLst>
          </p:cNvPr>
          <p:cNvSpPr/>
          <p:nvPr/>
        </p:nvSpPr>
        <p:spPr>
          <a:xfrm>
            <a:off x="5883441" y="550324"/>
            <a:ext cx="3171107" cy="29874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ysClr val="windowText" lastClr="000000"/>
                </a:solidFill>
              </a:rPr>
              <a:t>Définition large des recours collectifs </a:t>
            </a:r>
          </a:p>
          <a:p>
            <a:pPr algn="ctr"/>
            <a:endParaRPr lang="fr-FR" sz="1000" dirty="0">
              <a:solidFill>
                <a:sysClr val="windowText" lastClr="000000"/>
              </a:solidFill>
            </a:endParaRPr>
          </a:p>
          <a:p>
            <a:pPr algn="ctr"/>
            <a:r>
              <a:rPr lang="fr-FR" i="1" dirty="0">
                <a:solidFill>
                  <a:sysClr val="windowText" lastClr="000000"/>
                </a:solidFill>
              </a:rPr>
              <a:t>Actions en justice ou tentatives de règlement amiables ayant pour finalité la défense de l’intérêt collectif ou de l’intérêt individuel d’une pluralité de victimes d’un même fait illicite.</a:t>
            </a:r>
          </a:p>
        </p:txBody>
      </p:sp>
      <p:sp>
        <p:nvSpPr>
          <p:cNvPr id="5" name="Rectangle 4">
            <a:extLst>
              <a:ext uri="{FF2B5EF4-FFF2-40B4-BE49-F238E27FC236}">
                <a16:creationId xmlns:a16="http://schemas.microsoft.com/office/drawing/2014/main" id="{7FDC3DED-F05E-2FE8-6B68-BBA488C7C3DA}"/>
              </a:ext>
            </a:extLst>
          </p:cNvPr>
          <p:cNvSpPr/>
          <p:nvPr/>
        </p:nvSpPr>
        <p:spPr>
          <a:xfrm>
            <a:off x="5883442" y="3744097"/>
            <a:ext cx="3171107" cy="2766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Finalités </a:t>
            </a:r>
          </a:p>
          <a:p>
            <a:pPr algn="ctr"/>
            <a:endParaRPr lang="fr-FR" sz="900" dirty="0"/>
          </a:p>
          <a:p>
            <a:pPr algn="ctr"/>
            <a:r>
              <a:rPr lang="fr-FR" dirty="0"/>
              <a:t>1°) Remédier à l’asymétrie entre parties et à l’apathie rationnelle de la partie faible</a:t>
            </a:r>
          </a:p>
          <a:p>
            <a:pPr algn="ctr"/>
            <a:endParaRPr lang="fr-FR" dirty="0"/>
          </a:p>
          <a:p>
            <a:pPr algn="ctr"/>
            <a:r>
              <a:rPr lang="fr-FR" dirty="0"/>
              <a:t>2°) Effectivité de la règle</a:t>
            </a:r>
          </a:p>
          <a:p>
            <a:pPr algn="ctr"/>
            <a:endParaRPr lang="fr-FR" dirty="0"/>
          </a:p>
          <a:p>
            <a:pPr algn="ctr"/>
            <a:r>
              <a:rPr lang="fr-FR" dirty="0"/>
              <a:t>3°) Bonne administration de la justice </a:t>
            </a:r>
          </a:p>
        </p:txBody>
      </p:sp>
    </p:spTree>
    <p:extLst>
      <p:ext uri="{BB962C8B-B14F-4D97-AF65-F5344CB8AC3E}">
        <p14:creationId xmlns:p14="http://schemas.microsoft.com/office/powerpoint/2010/main" val="27467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p:tgtEl>
                                          <p:spTgt spid="4"/>
                                        </p:tgtEl>
                                        <p:attrNameLst>
                                          <p:attrName>ppt_y</p:attrName>
                                        </p:attrNameLst>
                                      </p:cBhvr>
                                      <p:tavLst>
                                        <p:tav tm="0">
                                          <p:val>
                                            <p:strVal val="#ppt_y+#ppt_h*1.125000"/>
                                          </p:val>
                                        </p:tav>
                                        <p:tav tm="100000">
                                          <p:val>
                                            <p:strVal val="#ppt_y"/>
                                          </p:val>
                                        </p:tav>
                                      </p:tavLst>
                                    </p:anim>
                                    <p:animEffect transition="in" filter="wipe(up)">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1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p:tgtEl>
                                          <p:spTgt spid="5"/>
                                        </p:tgtEl>
                                        <p:attrNameLst>
                                          <p:attrName>ppt_y</p:attrName>
                                        </p:attrNameLst>
                                      </p:cBhvr>
                                      <p:tavLst>
                                        <p:tav tm="0">
                                          <p:val>
                                            <p:strVal val="#ppt_y+#ppt_h*1.125000"/>
                                          </p:val>
                                        </p:tav>
                                        <p:tav tm="100000">
                                          <p:val>
                                            <p:strVal val="#ppt_y"/>
                                          </p:val>
                                        </p:tav>
                                      </p:tavLst>
                                    </p:anim>
                                    <p:animEffect transition="in" filter="wipe(up)">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8ACE0F-13CE-0649-A4C6-DCC4D98BF894}"/>
              </a:ext>
            </a:extLst>
          </p:cNvPr>
          <p:cNvSpPr>
            <a:spLocks noGrp="1"/>
          </p:cNvSpPr>
          <p:nvPr>
            <p:ph type="title"/>
          </p:nvPr>
        </p:nvSpPr>
        <p:spPr/>
        <p:txBody>
          <a:bodyPr>
            <a:normAutofit/>
          </a:bodyPr>
          <a:lstStyle/>
          <a:p>
            <a:r>
              <a:rPr lang="fr-FR" dirty="0"/>
              <a:t>Historique des recours collectifs 1/2</a:t>
            </a:r>
          </a:p>
        </p:txBody>
      </p:sp>
      <p:sp>
        <p:nvSpPr>
          <p:cNvPr id="3" name="Espace réservé du contenu 2">
            <a:extLst>
              <a:ext uri="{FF2B5EF4-FFF2-40B4-BE49-F238E27FC236}">
                <a16:creationId xmlns:a16="http://schemas.microsoft.com/office/drawing/2014/main" id="{DBDB9B44-EC23-A44D-AF6C-AD72FFBD4B4A}"/>
              </a:ext>
            </a:extLst>
          </p:cNvPr>
          <p:cNvSpPr>
            <a:spLocks noGrp="1"/>
          </p:cNvSpPr>
          <p:nvPr>
            <p:ph idx="1"/>
          </p:nvPr>
        </p:nvSpPr>
        <p:spPr>
          <a:xfrm>
            <a:off x="457200" y="1524000"/>
            <a:ext cx="8494295" cy="5565913"/>
          </a:xfrm>
        </p:spPr>
        <p:txBody>
          <a:bodyPr>
            <a:normAutofit/>
          </a:bodyPr>
          <a:lstStyle/>
          <a:p>
            <a:r>
              <a:rPr lang="fr-FR" sz="2600" dirty="0">
                <a:latin typeface="Franklin Gothic Book" panose="020B0503020102020204" pitchFamily="34" charset="0"/>
                <a:ea typeface="DengXian" panose="02010600030101010101" pitchFamily="2" charset="-122"/>
                <a:cs typeface="Arial" panose="020B0604020202020204" pitchFamily="34" charset="0"/>
              </a:rPr>
              <a:t>Distinction actions en cessation / actions en réparation </a:t>
            </a:r>
          </a:p>
          <a:p>
            <a:pPr lvl="1"/>
            <a:r>
              <a:rPr lang="fr-FR" sz="2200" dirty="0">
                <a:latin typeface="Franklin Gothic Book" panose="020B0503020102020204" pitchFamily="34" charset="0"/>
                <a:ea typeface="DengXian" panose="02010600030101010101" pitchFamily="2" charset="-122"/>
                <a:cs typeface="Arial" panose="020B0604020202020204" pitchFamily="34" charset="0"/>
              </a:rPr>
              <a:t>Actions en cessation : plus facilement admises</a:t>
            </a:r>
          </a:p>
          <a:p>
            <a:r>
              <a:rPr lang="fr-FR" sz="2600" dirty="0">
                <a:latin typeface="Franklin Gothic Book" panose="020B0503020102020204" pitchFamily="34" charset="0"/>
                <a:ea typeface="DengXian" panose="02010600030101010101" pitchFamily="2" charset="-122"/>
                <a:cs typeface="Arial" panose="020B0604020202020204" pitchFamily="34" charset="0"/>
              </a:rPr>
              <a:t>Actions en réparation ?</a:t>
            </a:r>
          </a:p>
          <a:p>
            <a:pPr lvl="1"/>
            <a:r>
              <a:rPr lang="fr-FR" sz="2200" dirty="0">
                <a:latin typeface="Franklin Gothic Book" panose="020B0503020102020204" pitchFamily="34" charset="0"/>
                <a:ea typeface="DengXian" panose="02010600030101010101" pitchFamily="2" charset="-122"/>
                <a:cs typeface="Arial" panose="020B0604020202020204" pitchFamily="34" charset="0"/>
              </a:rPr>
              <a:t>4 décennies de réflexions (d’atermoiements)</a:t>
            </a:r>
          </a:p>
          <a:p>
            <a:pPr lvl="1"/>
            <a:r>
              <a:rPr lang="fr-FR" sz="2200" dirty="0">
                <a:latin typeface="Franklin Gothic Book" panose="020B0503020102020204" pitchFamily="34" charset="0"/>
                <a:ea typeface="DengXian" panose="02010600030101010101" pitchFamily="2" charset="-122"/>
                <a:cs typeface="Arial" panose="020B0604020202020204" pitchFamily="34" charset="0"/>
              </a:rPr>
              <a:t>Initiatives variées sans lendemain</a:t>
            </a:r>
          </a:p>
          <a:p>
            <a:pPr lvl="2"/>
            <a:r>
              <a:rPr lang="fr-FR" sz="2000" dirty="0">
                <a:latin typeface="Franklin Gothic Book" panose="020B0503020102020204" pitchFamily="34" charset="0"/>
                <a:ea typeface="DengXian" panose="02010600030101010101" pitchFamily="2" charset="-122"/>
                <a:cs typeface="Arial" panose="020B0604020202020204" pitchFamily="34" charset="0"/>
              </a:rPr>
              <a:t>Lobbying efficace des défenseurs des intérêts patronaux</a:t>
            </a:r>
          </a:p>
          <a:p>
            <a:pPr lvl="2"/>
            <a:r>
              <a:rPr lang="fr-FR" sz="2000" dirty="0">
                <a:latin typeface="Franklin Gothic Book" panose="020B0503020102020204" pitchFamily="34" charset="0"/>
                <a:ea typeface="DengXian" panose="02010600030101010101" pitchFamily="2" charset="-122"/>
                <a:cs typeface="Arial" panose="020B0604020202020204" pitchFamily="34" charset="0"/>
              </a:rPr>
              <a:t>Craintes, légitimes ou non, suscitées par la </a:t>
            </a:r>
            <a:r>
              <a:rPr lang="fr-FR" sz="2000" i="1" dirty="0">
                <a:latin typeface="Franklin Gothic Book" panose="020B0503020102020204" pitchFamily="34" charset="0"/>
                <a:ea typeface="DengXian" panose="02010600030101010101" pitchFamily="2" charset="-122"/>
                <a:cs typeface="Arial" panose="020B0604020202020204" pitchFamily="34" charset="0"/>
              </a:rPr>
              <a:t>class action </a:t>
            </a:r>
            <a:r>
              <a:rPr lang="fr-FR" sz="2000" dirty="0">
                <a:latin typeface="Franklin Gothic Book" panose="020B0503020102020204" pitchFamily="34" charset="0"/>
                <a:ea typeface="DengXian" panose="02010600030101010101" pitchFamily="2" charset="-122"/>
                <a:cs typeface="Arial" panose="020B0604020202020204" pitchFamily="34" charset="0"/>
              </a:rPr>
              <a:t>américaine</a:t>
            </a:r>
          </a:p>
          <a:p>
            <a:pPr lvl="3"/>
            <a:r>
              <a:rPr lang="fr-FR" sz="1800" b="1" i="1" dirty="0">
                <a:latin typeface="Franklin Gothic Book" panose="020B0503020102020204" pitchFamily="34" charset="0"/>
                <a:ea typeface="DengXian" panose="02010600030101010101" pitchFamily="2" charset="-122"/>
                <a:cs typeface="Arial" panose="020B0604020202020204" pitchFamily="34" charset="0"/>
              </a:rPr>
              <a:t>Punitive damages, one </a:t>
            </a:r>
            <a:r>
              <a:rPr lang="fr-FR" sz="1800" b="1" i="1" dirty="0" err="1">
                <a:latin typeface="Franklin Gothic Book" panose="020B0503020102020204" pitchFamily="34" charset="0"/>
                <a:ea typeface="DengXian" panose="02010600030101010101" pitchFamily="2" charset="-122"/>
                <a:cs typeface="Arial" panose="020B0604020202020204" pitchFamily="34" charset="0"/>
              </a:rPr>
              <a:t>way</a:t>
            </a:r>
            <a:r>
              <a:rPr lang="fr-FR" sz="1800" b="1" i="1" dirty="0">
                <a:latin typeface="Franklin Gothic Book" panose="020B0503020102020204" pitchFamily="34" charset="0"/>
                <a:ea typeface="DengXian" panose="02010600030101010101" pitchFamily="2" charset="-122"/>
                <a:cs typeface="Arial" panose="020B0604020202020204" pitchFamily="34" charset="0"/>
              </a:rPr>
              <a:t> </a:t>
            </a:r>
            <a:r>
              <a:rPr lang="fr-FR" sz="1800" b="1" i="1" dirty="0" err="1">
                <a:latin typeface="Franklin Gothic Book" panose="020B0503020102020204" pitchFamily="34" charset="0"/>
                <a:ea typeface="DengXian" panose="02010600030101010101" pitchFamily="2" charset="-122"/>
                <a:cs typeface="Arial" panose="020B0604020202020204" pitchFamily="34" charset="0"/>
              </a:rPr>
              <a:t>cost</a:t>
            </a:r>
            <a:r>
              <a:rPr lang="fr-FR" sz="1800" b="1" i="1" dirty="0">
                <a:latin typeface="Franklin Gothic Book" panose="020B0503020102020204" pitchFamily="34" charset="0"/>
                <a:ea typeface="DengXian" panose="02010600030101010101" pitchFamily="2" charset="-122"/>
                <a:cs typeface="Arial" panose="020B0604020202020204" pitchFamily="34" charset="0"/>
              </a:rPr>
              <a:t>, opt-out, </a:t>
            </a:r>
            <a:r>
              <a:rPr lang="fr-FR" sz="1800" b="1" i="1" dirty="0" err="1">
                <a:latin typeface="Franklin Gothic Book" panose="020B0503020102020204" pitchFamily="34" charset="0"/>
                <a:ea typeface="DengXian" panose="02010600030101010101" pitchFamily="2" charset="-122"/>
                <a:cs typeface="Arial" panose="020B0604020202020204" pitchFamily="34" charset="0"/>
              </a:rPr>
              <a:t>discovery</a:t>
            </a:r>
            <a:r>
              <a:rPr lang="fr-FR" sz="1800" b="1" i="1" dirty="0">
                <a:latin typeface="Franklin Gothic Book" panose="020B0503020102020204" pitchFamily="34" charset="0"/>
                <a:ea typeface="DengXian" panose="02010600030101010101" pitchFamily="2" charset="-122"/>
                <a:cs typeface="Arial" panose="020B0604020202020204" pitchFamily="34" charset="0"/>
              </a:rPr>
              <a:t>, trials by a jury…</a:t>
            </a:r>
          </a:p>
          <a:p>
            <a:pPr lvl="2"/>
            <a:r>
              <a:rPr lang="fr-FR" sz="2000" dirty="0">
                <a:latin typeface="Franklin Gothic Book" panose="020B0503020102020204" pitchFamily="34" charset="0"/>
                <a:ea typeface="DengXian" panose="02010600030101010101" pitchFamily="2" charset="-122"/>
                <a:cs typeface="Arial" panose="020B0604020202020204" pitchFamily="34" charset="0"/>
              </a:rPr>
              <a:t>Doutes sur la constitutionnalité de règles inspirées du modèle américain</a:t>
            </a:r>
          </a:p>
          <a:p>
            <a:r>
              <a:rPr lang="fr-FR" sz="2600" dirty="0">
                <a:latin typeface="Franklin Gothic Book" panose="020B0503020102020204" pitchFamily="34" charset="0"/>
                <a:ea typeface="DengXian" panose="02010600030101010101" pitchFamily="2" charset="-122"/>
                <a:cs typeface="Arial" panose="020B0604020202020204" pitchFamily="34" charset="0"/>
              </a:rPr>
              <a:t>Emergence d’un contre-modèle « européen » ?</a:t>
            </a:r>
          </a:p>
          <a:p>
            <a:pPr lvl="1"/>
            <a:r>
              <a:rPr lang="fr-FR" sz="2200" dirty="0">
                <a:latin typeface="Franklin Gothic Book" panose="020B0503020102020204" pitchFamily="34" charset="0"/>
                <a:ea typeface="DengXian" panose="02010600030101010101" pitchFamily="2" charset="-122"/>
                <a:cs typeface="Arial" panose="020B0604020202020204" pitchFamily="34" charset="0"/>
              </a:rPr>
              <a:t>Pas vraiment…</a:t>
            </a:r>
          </a:p>
          <a:p>
            <a:pPr lvl="1"/>
            <a:r>
              <a:rPr lang="fr-FR" sz="2200" dirty="0">
                <a:latin typeface="Franklin Gothic Book" panose="020B0503020102020204" pitchFamily="34" charset="0"/>
                <a:ea typeface="DengXian" panose="02010600030101010101" pitchFamily="2" charset="-122"/>
                <a:cs typeface="Arial" panose="020B0604020202020204" pitchFamily="34" charset="0"/>
              </a:rPr>
              <a:t>Règles variables d’un EM à l’autre</a:t>
            </a:r>
          </a:p>
          <a:p>
            <a:endParaRPr lang="fr-FR" sz="2600" dirty="0">
              <a:latin typeface="Franklin Gothic Book" panose="020B050302010202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2159281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FDF362-63E7-58FB-A73B-DA34A3E2EF09}"/>
              </a:ext>
            </a:extLst>
          </p:cNvPr>
          <p:cNvSpPr>
            <a:spLocks noGrp="1"/>
          </p:cNvSpPr>
          <p:nvPr>
            <p:ph type="title"/>
          </p:nvPr>
        </p:nvSpPr>
        <p:spPr/>
        <p:txBody>
          <a:bodyPr/>
          <a:lstStyle/>
          <a:p>
            <a:r>
              <a:rPr lang="fr-FR" dirty="0"/>
              <a:t>Historique des recours collectifs 2/2</a:t>
            </a:r>
          </a:p>
        </p:txBody>
      </p:sp>
      <p:sp>
        <p:nvSpPr>
          <p:cNvPr id="3" name="Espace réservé du contenu 2">
            <a:extLst>
              <a:ext uri="{FF2B5EF4-FFF2-40B4-BE49-F238E27FC236}">
                <a16:creationId xmlns:a16="http://schemas.microsoft.com/office/drawing/2014/main" id="{4B85CFEF-B7D3-6A8A-2E56-5EB1613F3CAC}"/>
              </a:ext>
            </a:extLst>
          </p:cNvPr>
          <p:cNvSpPr>
            <a:spLocks noGrp="1"/>
          </p:cNvSpPr>
          <p:nvPr>
            <p:ph sz="half" idx="1"/>
          </p:nvPr>
        </p:nvSpPr>
        <p:spPr>
          <a:xfrm>
            <a:off x="457200" y="1673351"/>
            <a:ext cx="4038600" cy="5040269"/>
          </a:xfrm>
        </p:spPr>
        <p:txBody>
          <a:bodyPr>
            <a:normAutofit fontScale="92500" lnSpcReduction="20000"/>
          </a:bodyPr>
          <a:lstStyle/>
          <a:p>
            <a:r>
              <a:rPr lang="fr-FR" dirty="0">
                <a:latin typeface="Franklin Gothic Book" panose="020B0503020102020204" pitchFamily="34" charset="0"/>
                <a:ea typeface="DengXian" panose="02010600030101010101" pitchFamily="2" charset="-122"/>
                <a:cs typeface="Arial" panose="020B0604020202020204" pitchFamily="34" charset="0"/>
              </a:rPr>
              <a:t>Droit français</a:t>
            </a:r>
          </a:p>
          <a:p>
            <a:pPr lvl="1"/>
            <a:r>
              <a:rPr lang="fr-FR" dirty="0">
                <a:latin typeface="Franklin Gothic Book" panose="020B0503020102020204" pitchFamily="34" charset="0"/>
                <a:ea typeface="DengXian" panose="02010600030101010101" pitchFamily="2" charset="-122"/>
                <a:cs typeface="Arial" panose="020B0604020202020204" pitchFamily="34" charset="0"/>
              </a:rPr>
              <a:t>Actions en cessation </a:t>
            </a:r>
          </a:p>
          <a:p>
            <a:pPr lvl="2"/>
            <a:r>
              <a:rPr lang="fr-FR" dirty="0">
                <a:latin typeface="Franklin Gothic Book" panose="020B0503020102020204" pitchFamily="34" charset="0"/>
                <a:ea typeface="DengXian" panose="02010600030101010101" pitchFamily="2" charset="-122"/>
                <a:cs typeface="Arial" panose="020B0604020202020204" pitchFamily="34" charset="0"/>
              </a:rPr>
              <a:t>L. 621-1 et s. C. consom. / art. 38 Loi informatique et libertés</a:t>
            </a:r>
          </a:p>
          <a:p>
            <a:pPr lvl="1"/>
            <a:r>
              <a:rPr lang="fr-FR" dirty="0">
                <a:latin typeface="Franklin Gothic Book" panose="020B0503020102020204" pitchFamily="34" charset="0"/>
                <a:ea typeface="DengXian" panose="02010600030101010101" pitchFamily="2" charset="-122"/>
                <a:cs typeface="Arial" panose="020B0604020202020204" pitchFamily="34" charset="0"/>
              </a:rPr>
              <a:t>Action en représentation conjointe </a:t>
            </a:r>
          </a:p>
          <a:p>
            <a:pPr lvl="2"/>
            <a:r>
              <a:rPr lang="fr-FR" dirty="0">
                <a:latin typeface="Franklin Gothic Book" panose="020B0503020102020204" pitchFamily="34" charset="0"/>
                <a:ea typeface="DengXian" panose="02010600030101010101" pitchFamily="2" charset="-122"/>
                <a:cs typeface="Arial" panose="020B0604020202020204" pitchFamily="34" charset="0"/>
              </a:rPr>
              <a:t>L. 622-1 C. consom. / art. 38 Loi informatique et libertés</a:t>
            </a:r>
          </a:p>
          <a:p>
            <a:pPr lvl="1"/>
            <a:r>
              <a:rPr lang="fr-FR" dirty="0">
                <a:latin typeface="Franklin Gothic Book" panose="020B0503020102020204" pitchFamily="34" charset="0"/>
                <a:ea typeface="DengXian" panose="02010600030101010101" pitchFamily="2" charset="-122"/>
                <a:cs typeface="Arial" panose="020B0604020202020204" pitchFamily="34" charset="0"/>
              </a:rPr>
              <a:t>Action de groupe</a:t>
            </a:r>
          </a:p>
          <a:p>
            <a:pPr lvl="2"/>
            <a:r>
              <a:rPr lang="fr-FR" dirty="0">
                <a:latin typeface="Franklin Gothic Book" panose="020B0503020102020204" pitchFamily="34" charset="0"/>
                <a:ea typeface="DengXian" panose="02010600030101010101" pitchFamily="2" charset="-122"/>
                <a:cs typeface="Arial" panose="020B0604020202020204" pitchFamily="34" charset="0"/>
              </a:rPr>
              <a:t>L. 623-1 C. consom.  / art. 37 Loi informatique et libertés</a:t>
            </a:r>
          </a:p>
          <a:p>
            <a:r>
              <a:rPr lang="fr-FR" dirty="0">
                <a:latin typeface="Franklin Gothic Book" panose="020B0503020102020204" pitchFamily="34" charset="0"/>
                <a:ea typeface="DengXian" panose="02010600030101010101" pitchFamily="2" charset="-122"/>
                <a:cs typeface="Arial" panose="020B0604020202020204" pitchFamily="34" charset="0"/>
              </a:rPr>
              <a:t>Bilan : constat quasi-unanime de l’échec des actions collectives en réparation</a:t>
            </a:r>
            <a:endParaRPr lang="fr-FR" b="1" dirty="0">
              <a:latin typeface="Franklin Gothic Book" panose="020B0503020102020204" pitchFamily="34" charset="0"/>
              <a:ea typeface="DengXian" panose="02010600030101010101" pitchFamily="2" charset="-122"/>
              <a:cs typeface="Arial" panose="020B0604020202020204" pitchFamily="34" charset="0"/>
            </a:endParaRPr>
          </a:p>
          <a:p>
            <a:endParaRPr lang="fr-FR" dirty="0"/>
          </a:p>
        </p:txBody>
      </p:sp>
      <p:sp>
        <p:nvSpPr>
          <p:cNvPr id="4" name="Espace réservé du contenu 3">
            <a:extLst>
              <a:ext uri="{FF2B5EF4-FFF2-40B4-BE49-F238E27FC236}">
                <a16:creationId xmlns:a16="http://schemas.microsoft.com/office/drawing/2014/main" id="{C5B5C5E0-C7A2-C622-8343-714D6F2EBB51}"/>
              </a:ext>
            </a:extLst>
          </p:cNvPr>
          <p:cNvSpPr>
            <a:spLocks noGrp="1"/>
          </p:cNvSpPr>
          <p:nvPr>
            <p:ph sz="half" idx="2"/>
          </p:nvPr>
        </p:nvSpPr>
        <p:spPr>
          <a:xfrm>
            <a:off x="4495799" y="1673352"/>
            <a:ext cx="4335379" cy="4718304"/>
          </a:xfrm>
        </p:spPr>
        <p:txBody>
          <a:bodyPr>
            <a:normAutofit fontScale="92500" lnSpcReduction="20000"/>
          </a:bodyPr>
          <a:lstStyle/>
          <a:p>
            <a:r>
              <a:rPr lang="fr-FR" dirty="0">
                <a:latin typeface="Franklin Gothic Book" panose="020B0503020102020204" pitchFamily="34" charset="0"/>
                <a:ea typeface="DengXian" panose="02010600030101010101" pitchFamily="2" charset="-122"/>
                <a:cs typeface="Arial" panose="020B0604020202020204" pitchFamily="34" charset="0"/>
              </a:rPr>
              <a:t>Droit européen</a:t>
            </a:r>
          </a:p>
          <a:p>
            <a:pPr lvl="1"/>
            <a:r>
              <a:rPr lang="fr-FR" dirty="0">
                <a:latin typeface="Franklin Gothic Book" panose="020B0503020102020204" pitchFamily="34" charset="0"/>
                <a:ea typeface="DengXian" panose="02010600030101010101" pitchFamily="2" charset="-122"/>
                <a:cs typeface="Arial" panose="020B0604020202020204" pitchFamily="34" charset="0"/>
              </a:rPr>
              <a:t>Action en cessation </a:t>
            </a:r>
          </a:p>
          <a:p>
            <a:pPr lvl="2"/>
            <a:r>
              <a:rPr lang="fr-FR" dirty="0"/>
              <a:t>Directive 2009/22/CE du 23 avril 2009 </a:t>
            </a:r>
          </a:p>
          <a:p>
            <a:pPr lvl="1"/>
            <a:r>
              <a:rPr lang="fr-FR" dirty="0">
                <a:latin typeface="Franklin Gothic Book" panose="020B0503020102020204" pitchFamily="34" charset="0"/>
                <a:ea typeface="DengXian" panose="02010600030101010101" pitchFamily="2" charset="-122"/>
                <a:cs typeface="Arial" panose="020B0604020202020204" pitchFamily="34" charset="0"/>
              </a:rPr>
              <a:t>Action en réparation</a:t>
            </a:r>
          </a:p>
          <a:p>
            <a:pPr lvl="2"/>
            <a:r>
              <a:rPr lang="fr-FR" dirty="0">
                <a:latin typeface="Franklin Gothic Book" panose="020B0503020102020204" pitchFamily="34" charset="0"/>
                <a:ea typeface="DengXian" panose="02010600030101010101" pitchFamily="2" charset="-122"/>
                <a:cs typeface="Arial" panose="020B0604020202020204" pitchFamily="34" charset="0"/>
              </a:rPr>
              <a:t>Recommandations de la Commission du paquet « </a:t>
            </a:r>
            <a:r>
              <a:rPr lang="fr-FR" i="1" dirty="0">
                <a:latin typeface="Franklin Gothic Book" panose="020B0503020102020204" pitchFamily="34" charset="0"/>
                <a:ea typeface="DengXian" panose="02010600030101010101" pitchFamily="2" charset="-122"/>
                <a:cs typeface="Arial" panose="020B0604020202020204" pitchFamily="34" charset="0"/>
              </a:rPr>
              <a:t>private enforcement </a:t>
            </a:r>
            <a:r>
              <a:rPr lang="fr-FR" dirty="0">
                <a:latin typeface="Franklin Gothic Book" panose="020B0503020102020204" pitchFamily="34" charset="0"/>
                <a:ea typeface="DengXian" panose="02010600030101010101" pitchFamily="2" charset="-122"/>
                <a:cs typeface="Arial" panose="020B0604020202020204" pitchFamily="34" charset="0"/>
              </a:rPr>
              <a:t>» (2013) </a:t>
            </a:r>
          </a:p>
          <a:p>
            <a:pPr lvl="2"/>
            <a:r>
              <a:rPr lang="fr-FR" b="1" dirty="0">
                <a:latin typeface="Franklin Gothic Book" panose="020B0503020102020204" pitchFamily="34" charset="0"/>
                <a:ea typeface="DengXian" panose="02010600030101010101" pitchFamily="2" charset="-122"/>
                <a:cs typeface="Arial" panose="020B0604020202020204" pitchFamily="34" charset="0"/>
              </a:rPr>
              <a:t>Directive 2020/1828/UE du 25 novembre 2020 </a:t>
            </a:r>
            <a:r>
              <a:rPr lang="fr-FR" sz="1900" i="1" dirty="0">
                <a:latin typeface="Franklin Gothic Book" panose="020B0503020102020204" pitchFamily="34" charset="0"/>
                <a:ea typeface="DengXian" panose="02010600030101010101" pitchFamily="2" charset="-122"/>
                <a:cs typeface="Arial" panose="020B0604020202020204" pitchFamily="34" charset="0"/>
              </a:rPr>
              <a:t>relative aux actions représentatives visant à protéger les intérêts collectifs des consommateurs</a:t>
            </a:r>
          </a:p>
          <a:p>
            <a:pPr lvl="1"/>
            <a:endParaRPr lang="fr-FR" sz="1500" i="1" dirty="0">
              <a:latin typeface="Gill Sans"/>
              <a:cs typeface="Gill Sans"/>
            </a:endParaRPr>
          </a:p>
          <a:p>
            <a:endParaRPr lang="fr-FR" dirty="0"/>
          </a:p>
        </p:txBody>
      </p:sp>
    </p:spTree>
    <p:extLst>
      <p:ext uri="{BB962C8B-B14F-4D97-AF65-F5344CB8AC3E}">
        <p14:creationId xmlns:p14="http://schemas.microsoft.com/office/powerpoint/2010/main" val="147270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0C54A4-0B6D-5842-146C-4454C8E3A9CF}"/>
              </a:ext>
            </a:extLst>
          </p:cNvPr>
          <p:cNvSpPr>
            <a:spLocks noGrp="1"/>
          </p:cNvSpPr>
          <p:nvPr>
            <p:ph type="title"/>
          </p:nvPr>
        </p:nvSpPr>
        <p:spPr/>
        <p:txBody>
          <a:bodyPr>
            <a:normAutofit/>
          </a:bodyPr>
          <a:lstStyle/>
          <a:p>
            <a:r>
              <a:rPr lang="fr-FR" dirty="0"/>
              <a:t>Directive 2020/1828/UE</a:t>
            </a:r>
          </a:p>
        </p:txBody>
      </p:sp>
      <p:sp>
        <p:nvSpPr>
          <p:cNvPr id="3" name="Espace réservé du contenu 2">
            <a:extLst>
              <a:ext uri="{FF2B5EF4-FFF2-40B4-BE49-F238E27FC236}">
                <a16:creationId xmlns:a16="http://schemas.microsoft.com/office/drawing/2014/main" id="{8716845E-C3E1-DE59-BA78-929F609CC6DD}"/>
              </a:ext>
            </a:extLst>
          </p:cNvPr>
          <p:cNvSpPr>
            <a:spLocks noGrp="1"/>
          </p:cNvSpPr>
          <p:nvPr>
            <p:ph idx="1"/>
          </p:nvPr>
        </p:nvSpPr>
        <p:spPr>
          <a:xfrm>
            <a:off x="493296" y="1467848"/>
            <a:ext cx="8229600" cy="5594684"/>
          </a:xfrm>
        </p:spPr>
        <p:txBody>
          <a:bodyPr>
            <a:normAutofit lnSpcReduction="10000"/>
          </a:bodyPr>
          <a:lstStyle/>
          <a:p>
            <a:r>
              <a:rPr lang="fr-FR" dirty="0">
                <a:latin typeface="Franklin Gothic Book" panose="020B0503020102020204" pitchFamily="34" charset="0"/>
                <a:ea typeface="DengXian" panose="02010600030101010101" pitchFamily="2" charset="-122"/>
                <a:cs typeface="Arial" panose="020B0604020202020204" pitchFamily="34" charset="0"/>
              </a:rPr>
              <a:t>Projet de la Commission de 2018 dans le cadre du New Deal</a:t>
            </a:r>
          </a:p>
          <a:p>
            <a:r>
              <a:rPr lang="fr-FR" b="1" dirty="0">
                <a:latin typeface="Franklin Gothic Book" panose="020B0503020102020204" pitchFamily="34" charset="0"/>
                <a:ea typeface="DengXian" panose="02010600030101010101" pitchFamily="2" charset="-122"/>
                <a:cs typeface="Arial" panose="020B0604020202020204" pitchFamily="34" charset="0"/>
              </a:rPr>
              <a:t>Texte peu contraignant</a:t>
            </a:r>
          </a:p>
          <a:p>
            <a:r>
              <a:rPr lang="fr-FR" b="1" dirty="0">
                <a:latin typeface="Franklin Gothic Book" panose="020B0503020102020204" pitchFamily="34" charset="0"/>
                <a:ea typeface="DengXian" panose="02010600030101010101" pitchFamily="2" charset="-122"/>
                <a:cs typeface="Arial" panose="020B0604020202020204" pitchFamily="34" charset="0"/>
              </a:rPr>
              <a:t>Finalités affichées et finalités plus officieuses</a:t>
            </a:r>
          </a:p>
          <a:p>
            <a:pPr lvl="1"/>
            <a:r>
              <a:rPr lang="fr-FR" sz="1800" dirty="0">
                <a:latin typeface="Franklin Gothic Book" panose="020B0503020102020204" pitchFamily="34" charset="0"/>
                <a:ea typeface="DengXian" panose="02010600030101010101" pitchFamily="2" charset="-122"/>
                <a:cs typeface="Arial" panose="020B0604020202020204" pitchFamily="34" charset="0"/>
              </a:rPr>
              <a:t>Renforcer l'efficacité du dispositif européen d'action en cessation (dir. 2009/22)  </a:t>
            </a:r>
          </a:p>
          <a:p>
            <a:pPr lvl="1"/>
            <a:r>
              <a:rPr lang="fr-FR" sz="1800" dirty="0">
                <a:latin typeface="Franklin Gothic Book" panose="020B0503020102020204" pitchFamily="34" charset="0"/>
                <a:ea typeface="DengXian" panose="02010600030101010101" pitchFamily="2" charset="-122"/>
                <a:cs typeface="Arial" panose="020B0604020202020204" pitchFamily="34" charset="0"/>
              </a:rPr>
              <a:t>Nouveau mécanisme de recours collectif en réparation</a:t>
            </a:r>
          </a:p>
          <a:p>
            <a:pPr lvl="1"/>
            <a:r>
              <a:rPr lang="fr-FR" sz="1800" dirty="0">
                <a:latin typeface="Franklin Gothic Book" panose="020B0503020102020204" pitchFamily="34" charset="0"/>
                <a:ea typeface="DengXian" panose="02010600030101010101" pitchFamily="2" charset="-122"/>
                <a:cs typeface="Arial" panose="020B0604020202020204" pitchFamily="34" charset="0"/>
              </a:rPr>
              <a:t>Méfiance à l’endroit des avocats et des tiers financeurs</a:t>
            </a:r>
          </a:p>
          <a:p>
            <a:r>
              <a:rPr lang="fr-FR" b="1" dirty="0">
                <a:latin typeface="Franklin Gothic Book" panose="020B0503020102020204" pitchFamily="34" charset="0"/>
                <a:ea typeface="DengXian" panose="02010600030101010101" pitchFamily="2" charset="-122"/>
                <a:cs typeface="Arial" panose="020B0604020202020204" pitchFamily="34" charset="0"/>
              </a:rPr>
              <a:t>Domaine</a:t>
            </a:r>
            <a:r>
              <a:rPr lang="fr-FR" dirty="0">
                <a:latin typeface="Franklin Gothic Book" panose="020B0503020102020204" pitchFamily="34" charset="0"/>
                <a:ea typeface="DengXian" panose="02010600030101010101" pitchFamily="2" charset="-122"/>
                <a:cs typeface="Arial" panose="020B0604020202020204" pitchFamily="34" charset="0"/>
              </a:rPr>
              <a:t> : toute violation de l'un des instruments de droit dérivé listés à l'annexe I </a:t>
            </a:r>
          </a:p>
          <a:p>
            <a:pPr lvl="1"/>
            <a:r>
              <a:rPr lang="fr-FR" dirty="0">
                <a:latin typeface="Franklin Gothic Book" panose="020B0503020102020204" pitchFamily="34" charset="0"/>
                <a:ea typeface="DengXian" panose="02010600030101010101" pitchFamily="2" charset="-122"/>
                <a:cs typeface="Arial" panose="020B0604020202020204" pitchFamily="34" charset="0"/>
              </a:rPr>
              <a:t>Tous les textes visant la régulation des activités numériques - </a:t>
            </a:r>
            <a:r>
              <a:rPr lang="fr-FR" b="1" u="sng" dirty="0">
                <a:latin typeface="Franklin Gothic Book" panose="020B0503020102020204" pitchFamily="34" charset="0"/>
                <a:ea typeface="DengXian" panose="02010600030101010101" pitchFamily="2" charset="-122"/>
                <a:cs typeface="Arial" panose="020B0604020202020204" pitchFamily="34" charset="0"/>
              </a:rPr>
              <a:t>PCD, RGPD, DMA, DSA, DA, IA </a:t>
            </a:r>
            <a:r>
              <a:rPr lang="fr-FR" b="1" u="sng" dirty="0" err="1">
                <a:latin typeface="Franklin Gothic Book" panose="020B0503020102020204" pitchFamily="34" charset="0"/>
                <a:ea typeface="DengXian" panose="02010600030101010101" pitchFamily="2" charset="-122"/>
                <a:cs typeface="Arial" panose="020B0604020202020204" pitchFamily="34" charset="0"/>
              </a:rPr>
              <a:t>Act</a:t>
            </a:r>
            <a:r>
              <a:rPr lang="fr-FR" dirty="0">
                <a:latin typeface="Franklin Gothic Book" panose="020B0503020102020204" pitchFamily="34" charset="0"/>
                <a:ea typeface="DengXian" panose="02010600030101010101" pitchFamily="2" charset="-122"/>
                <a:cs typeface="Arial" panose="020B0604020202020204" pitchFamily="34" charset="0"/>
              </a:rPr>
              <a:t> - hors droit de la concurrence</a:t>
            </a:r>
          </a:p>
          <a:p>
            <a:r>
              <a:rPr lang="fr-FR" b="1" dirty="0">
                <a:latin typeface="Franklin Gothic Book" panose="020B0503020102020204" pitchFamily="34" charset="0"/>
                <a:ea typeface="DengXian" panose="02010600030101010101" pitchFamily="2" charset="-122"/>
                <a:cs typeface="Arial" panose="020B0604020202020204" pitchFamily="34" charset="0"/>
              </a:rPr>
              <a:t>Actions</a:t>
            </a:r>
            <a:r>
              <a:rPr lang="fr-FR" dirty="0">
                <a:latin typeface="Franklin Gothic Book" panose="020B0503020102020204" pitchFamily="34" charset="0"/>
                <a:ea typeface="DengXian" panose="02010600030101010101" pitchFamily="2" charset="-122"/>
                <a:cs typeface="Arial" panose="020B0604020202020204" pitchFamily="34" charset="0"/>
              </a:rPr>
              <a:t> : entités qualifiées </a:t>
            </a:r>
          </a:p>
          <a:p>
            <a:r>
              <a:rPr lang="fr-FR" b="1" dirty="0">
                <a:latin typeface="Franklin Gothic Book" panose="020B0503020102020204" pitchFamily="34" charset="0"/>
                <a:ea typeface="DengXian" panose="02010600030101010101" pitchFamily="2" charset="-122"/>
                <a:cs typeface="Arial" panose="020B0604020202020204" pitchFamily="34" charset="0"/>
              </a:rPr>
              <a:t>Sanctions : </a:t>
            </a:r>
            <a:r>
              <a:rPr lang="fr-FR" dirty="0">
                <a:latin typeface="Franklin Gothic Book" panose="020B0503020102020204" pitchFamily="34" charset="0"/>
                <a:ea typeface="DengXian" panose="02010600030101010101" pitchFamily="2" charset="-122"/>
                <a:cs typeface="Arial" panose="020B0604020202020204" pitchFamily="34" charset="0"/>
              </a:rPr>
              <a:t>cessation + réparation des préjudices individuels</a:t>
            </a:r>
            <a:endParaRPr lang="fr-FR" sz="2200" dirty="0">
              <a:latin typeface="Franklin Gothic Book" panose="020B0503020102020204" pitchFamily="34" charset="0"/>
              <a:ea typeface="DengXian" panose="02010600030101010101" pitchFamily="2" charset="-122"/>
              <a:cs typeface="Arial" panose="020B0604020202020204" pitchFamily="34" charset="0"/>
            </a:endParaRPr>
          </a:p>
          <a:p>
            <a:r>
              <a:rPr lang="fr-FR" dirty="0">
                <a:latin typeface="Franklin Gothic Book" panose="020B0503020102020204" pitchFamily="34" charset="0"/>
                <a:ea typeface="DengXian" panose="02010600030101010101" pitchFamily="2" charset="-122"/>
                <a:cs typeface="Arial" panose="020B0604020202020204" pitchFamily="34" charset="0"/>
              </a:rPr>
              <a:t>Portée du texte dépend des EM</a:t>
            </a:r>
          </a:p>
          <a:p>
            <a:pPr lvl="1"/>
            <a:r>
              <a:rPr lang="fr-FR" dirty="0">
                <a:latin typeface="Franklin Gothic Book" panose="020B0503020102020204" pitchFamily="34" charset="0"/>
                <a:ea typeface="DengXian" panose="02010600030101010101" pitchFamily="2" charset="-122"/>
                <a:cs typeface="Arial" panose="020B0604020202020204" pitchFamily="34" charset="0"/>
              </a:rPr>
              <a:t>10 EM : aucun dispositif de recours collectif en réparation</a:t>
            </a:r>
          </a:p>
        </p:txBody>
      </p:sp>
    </p:spTree>
    <p:extLst>
      <p:ext uri="{BB962C8B-B14F-4D97-AF65-F5344CB8AC3E}">
        <p14:creationId xmlns:p14="http://schemas.microsoft.com/office/powerpoint/2010/main" val="405231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C269DE-D455-F2CB-DBA3-413D04DF2AD4}"/>
              </a:ext>
            </a:extLst>
          </p:cNvPr>
          <p:cNvSpPr>
            <a:spLocks noGrp="1"/>
          </p:cNvSpPr>
          <p:nvPr>
            <p:ph type="title"/>
          </p:nvPr>
        </p:nvSpPr>
        <p:spPr/>
        <p:txBody>
          <a:bodyPr>
            <a:normAutofit/>
          </a:bodyPr>
          <a:lstStyle/>
          <a:p>
            <a:r>
              <a:rPr lang="fr-FR" dirty="0"/>
              <a:t>Proposition de loi du 15 déc. 2022</a:t>
            </a:r>
          </a:p>
        </p:txBody>
      </p:sp>
      <p:sp>
        <p:nvSpPr>
          <p:cNvPr id="3" name="Espace réservé du contenu 2">
            <a:extLst>
              <a:ext uri="{FF2B5EF4-FFF2-40B4-BE49-F238E27FC236}">
                <a16:creationId xmlns:a16="http://schemas.microsoft.com/office/drawing/2014/main" id="{7DEA692F-0027-754C-D9A3-B24025F4CFF9}"/>
              </a:ext>
            </a:extLst>
          </p:cNvPr>
          <p:cNvSpPr>
            <a:spLocks noGrp="1"/>
          </p:cNvSpPr>
          <p:nvPr>
            <p:ph idx="1"/>
          </p:nvPr>
        </p:nvSpPr>
        <p:spPr>
          <a:xfrm>
            <a:off x="457200" y="1624260"/>
            <a:ext cx="8229600" cy="4848727"/>
          </a:xfrm>
        </p:spPr>
        <p:txBody>
          <a:bodyPr>
            <a:normAutofit/>
          </a:bodyPr>
          <a:lstStyle/>
          <a:p>
            <a:pPr algn="just"/>
            <a:r>
              <a:rPr lang="fr-FR" dirty="0">
                <a:latin typeface="Franklin Gothic Book" panose="020B0503020102020204" pitchFamily="34" charset="0"/>
                <a:ea typeface="DengXian" panose="02010600030101010101" pitchFamily="2" charset="-122"/>
                <a:cs typeface="Arial" panose="020B0604020202020204" pitchFamily="34" charset="0"/>
              </a:rPr>
              <a:t>Députés </a:t>
            </a:r>
            <a:r>
              <a:rPr lang="fr-FR" dirty="0" err="1">
                <a:latin typeface="Franklin Gothic Book" panose="020B0503020102020204" pitchFamily="34" charset="0"/>
                <a:ea typeface="DengXian" panose="02010600030101010101" pitchFamily="2" charset="-122"/>
                <a:cs typeface="Arial" panose="020B0604020202020204" pitchFamily="34" charset="0"/>
              </a:rPr>
              <a:t>Vichnievsky</a:t>
            </a:r>
            <a:r>
              <a:rPr lang="fr-FR" dirty="0">
                <a:latin typeface="Franklin Gothic Book" panose="020B0503020102020204" pitchFamily="34" charset="0"/>
                <a:ea typeface="DengXian" panose="02010600030101010101" pitchFamily="2" charset="-122"/>
                <a:cs typeface="Arial" panose="020B0604020202020204" pitchFamily="34" charset="0"/>
              </a:rPr>
              <a:t> et Gosselin</a:t>
            </a:r>
          </a:p>
          <a:p>
            <a:pPr algn="just"/>
            <a:r>
              <a:rPr lang="fr-FR" sz="2400" dirty="0">
                <a:latin typeface="Franklin Gothic Book" panose="020B0503020102020204" pitchFamily="34" charset="0"/>
                <a:ea typeface="DengXian" panose="02010600030101010101" pitchFamily="2" charset="-122"/>
                <a:cs typeface="Arial" panose="020B0604020202020204" pitchFamily="34" charset="0"/>
              </a:rPr>
              <a:t>2</a:t>
            </a:r>
            <a:r>
              <a:rPr lang="fr-FR" sz="2400" baseline="30000" dirty="0">
                <a:latin typeface="Franklin Gothic Book" panose="020B0503020102020204" pitchFamily="34" charset="0"/>
                <a:ea typeface="DengXian" panose="02010600030101010101" pitchFamily="2" charset="-122"/>
                <a:cs typeface="Arial" panose="020B0604020202020204" pitchFamily="34" charset="0"/>
              </a:rPr>
              <a:t>e</a:t>
            </a:r>
            <a:r>
              <a:rPr lang="fr-FR" sz="2400" dirty="0">
                <a:latin typeface="Franklin Gothic Book" panose="020B0503020102020204" pitchFamily="34" charset="0"/>
                <a:ea typeface="DengXian" panose="02010600030101010101" pitchFamily="2" charset="-122"/>
                <a:cs typeface="Arial" panose="020B0604020202020204" pitchFamily="34" charset="0"/>
              </a:rPr>
              <a:t> lecture à l’AN (7 févr. 2024)</a:t>
            </a:r>
            <a:endParaRPr lang="fr-FR" dirty="0">
              <a:latin typeface="Franklin Gothic Book" panose="020B0503020102020204" pitchFamily="34" charset="0"/>
              <a:ea typeface="DengXian" panose="02010600030101010101" pitchFamily="2" charset="-122"/>
              <a:cs typeface="Arial" panose="020B0604020202020204" pitchFamily="34" charset="0"/>
            </a:endParaRPr>
          </a:p>
          <a:p>
            <a:pPr algn="just"/>
            <a:r>
              <a:rPr lang="fr-FR" dirty="0">
                <a:latin typeface="Franklin Gothic Book" panose="020B0503020102020204" pitchFamily="34" charset="0"/>
                <a:ea typeface="DengXian" panose="02010600030101010101" pitchFamily="2" charset="-122"/>
                <a:cs typeface="Arial" panose="020B0604020202020204" pitchFamily="34" charset="0"/>
              </a:rPr>
              <a:t>Modifications marginales du régime de l’action de groupe</a:t>
            </a:r>
          </a:p>
          <a:p>
            <a:pPr lvl="1" algn="just"/>
            <a:r>
              <a:rPr lang="fr-FR" dirty="0">
                <a:latin typeface="Franklin Gothic Book" panose="020B0503020102020204" pitchFamily="34" charset="0"/>
                <a:ea typeface="DengXian" panose="02010600030101010101" pitchFamily="2" charset="-122"/>
                <a:cs typeface="Arial" panose="020B0604020202020204" pitchFamily="34" charset="0"/>
              </a:rPr>
              <a:t>Maintien du déroulement de l’instance en 2 phases : 1°) Jugement sur la responsabilité / 2°) Réparation du préjudice</a:t>
            </a:r>
          </a:p>
        </p:txBody>
      </p:sp>
      <p:sp>
        <p:nvSpPr>
          <p:cNvPr id="4" name="Rectangle 3">
            <a:extLst>
              <a:ext uri="{FF2B5EF4-FFF2-40B4-BE49-F238E27FC236}">
                <a16:creationId xmlns:a16="http://schemas.microsoft.com/office/drawing/2014/main" id="{FFB716E2-A121-2D20-50BE-D952C7C13C7A}"/>
              </a:ext>
            </a:extLst>
          </p:cNvPr>
          <p:cNvSpPr/>
          <p:nvPr/>
        </p:nvSpPr>
        <p:spPr>
          <a:xfrm>
            <a:off x="457200" y="3681664"/>
            <a:ext cx="8229600" cy="30359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t>Article 1er </a:t>
            </a:r>
          </a:p>
          <a:p>
            <a:pPr algn="ctr"/>
            <a:r>
              <a:rPr lang="fr-FR" sz="1600" i="1" dirty="0"/>
              <a:t>« Une action de groupe est exercée en justice par un demandeur mentionné à l’article 1er bis pour le compte de plusieurs personnes physiques ou morales, placées dans une situation similaire, résultant d’un même manquement ou d’un manquement de même nature à ses obligations légales ou contractuelles commis par toute personne agissant dans l’exercice ou à l’occasion de son activité professionnelle, par toute personne morale de droit public ou par tout organisme de droit privé chargé de la gestion d’un service public.</a:t>
            </a:r>
          </a:p>
          <a:p>
            <a:pPr algn="ctr"/>
            <a:endParaRPr lang="fr-FR" sz="1600" i="1" dirty="0"/>
          </a:p>
          <a:p>
            <a:pPr algn="ctr"/>
            <a:r>
              <a:rPr lang="fr-FR" sz="1600" i="1" dirty="0"/>
              <a:t>L’action de groupe est exercée afin d’obtenir soit la cessation du manquement mentionné au premier alinéa du présent article, soit la réparation des préjudices, quelle qu’en soit la nature, subis du fait de ce manquement, soit la satisfaction de ces deux prétentions »</a:t>
            </a:r>
          </a:p>
        </p:txBody>
      </p:sp>
    </p:spTree>
    <p:extLst>
      <p:ext uri="{BB962C8B-B14F-4D97-AF65-F5344CB8AC3E}">
        <p14:creationId xmlns:p14="http://schemas.microsoft.com/office/powerpoint/2010/main" val="37652542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p:tgtEl>
                                          <p:spTgt spid="4"/>
                                        </p:tgtEl>
                                        <p:attrNameLst>
                                          <p:attrName>ppt_y</p:attrName>
                                        </p:attrNameLst>
                                      </p:cBhvr>
                                      <p:tavLst>
                                        <p:tav tm="0">
                                          <p:val>
                                            <p:strVal val="#ppt_y+#ppt_h*1.125000"/>
                                          </p:val>
                                        </p:tav>
                                        <p:tav tm="100000">
                                          <p:val>
                                            <p:strVal val="#ppt_y"/>
                                          </p:val>
                                        </p:tav>
                                      </p:tavLst>
                                    </p:anim>
                                    <p:animEffect transition="in" filter="wipe(up)">
                                      <p:cBhvr>
                                        <p:cTn id="2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C269DE-D455-F2CB-DBA3-413D04DF2AD4}"/>
              </a:ext>
            </a:extLst>
          </p:cNvPr>
          <p:cNvSpPr>
            <a:spLocks noGrp="1"/>
          </p:cNvSpPr>
          <p:nvPr>
            <p:ph type="title"/>
          </p:nvPr>
        </p:nvSpPr>
        <p:spPr/>
        <p:txBody>
          <a:bodyPr>
            <a:normAutofit/>
          </a:bodyPr>
          <a:lstStyle/>
          <a:p>
            <a:r>
              <a:rPr lang="fr-FR" sz="3600" dirty="0"/>
              <a:t>Principales modifications </a:t>
            </a:r>
          </a:p>
        </p:txBody>
      </p:sp>
      <p:sp>
        <p:nvSpPr>
          <p:cNvPr id="3" name="Espace réservé du contenu 2">
            <a:extLst>
              <a:ext uri="{FF2B5EF4-FFF2-40B4-BE49-F238E27FC236}">
                <a16:creationId xmlns:a16="http://schemas.microsoft.com/office/drawing/2014/main" id="{7DEA692F-0027-754C-D9A3-B24025F4CFF9}"/>
              </a:ext>
            </a:extLst>
          </p:cNvPr>
          <p:cNvSpPr>
            <a:spLocks noGrp="1"/>
          </p:cNvSpPr>
          <p:nvPr>
            <p:ph idx="1"/>
          </p:nvPr>
        </p:nvSpPr>
        <p:spPr>
          <a:xfrm>
            <a:off x="457200" y="1450849"/>
            <a:ext cx="8530389" cy="5478378"/>
          </a:xfrm>
        </p:spPr>
        <p:txBody>
          <a:bodyPr>
            <a:normAutofit fontScale="92500" lnSpcReduction="10000"/>
          </a:bodyPr>
          <a:lstStyle/>
          <a:p>
            <a:pPr algn="just"/>
            <a:r>
              <a:rPr lang="fr-FR" sz="2800" b="1" dirty="0">
                <a:latin typeface="Franklin Gothic Book" panose="020B0503020102020204" pitchFamily="34" charset="0"/>
                <a:ea typeface="DengXian" panose="02010600030101010101" pitchFamily="2" charset="-122"/>
                <a:cs typeface="Arial" panose="020B0604020202020204" pitchFamily="34" charset="0"/>
              </a:rPr>
              <a:t>Loi-cadre</a:t>
            </a:r>
            <a:r>
              <a:rPr lang="fr-FR" sz="2800" dirty="0">
                <a:latin typeface="Franklin Gothic Book" panose="020B0503020102020204" pitchFamily="34" charset="0"/>
                <a:ea typeface="DengXian" panose="02010600030101010101" pitchFamily="2" charset="-122"/>
                <a:cs typeface="Arial" panose="020B0604020202020204" pitchFamily="34" charset="0"/>
              </a:rPr>
              <a:t> (pas de codification) </a:t>
            </a:r>
          </a:p>
          <a:p>
            <a:pPr algn="just"/>
            <a:r>
              <a:rPr lang="fr-FR" sz="2800" b="1" dirty="0">
                <a:latin typeface="Franklin Gothic Book" panose="020B0503020102020204" pitchFamily="34" charset="0"/>
                <a:ea typeface="DengXian" panose="02010600030101010101" pitchFamily="2" charset="-122"/>
                <a:cs typeface="Arial" panose="020B0604020202020204" pitchFamily="34" charset="0"/>
              </a:rPr>
              <a:t>Généralisation</a:t>
            </a:r>
            <a:r>
              <a:rPr lang="fr-FR" sz="2800" dirty="0">
                <a:latin typeface="Franklin Gothic Book" panose="020B0503020102020204" pitchFamily="34" charset="0"/>
                <a:ea typeface="DengXian" panose="02010600030101010101" pitchFamily="2" charset="-122"/>
                <a:cs typeface="Arial" panose="020B0604020202020204" pitchFamily="34" charset="0"/>
              </a:rPr>
              <a:t> du domaine de l’action : reprend le modèle de la loi J21 et se substitue à tous les régimes existants</a:t>
            </a:r>
          </a:p>
          <a:p>
            <a:pPr algn="just"/>
            <a:r>
              <a:rPr lang="fr-FR" sz="2800" dirty="0">
                <a:latin typeface="Franklin Gothic Book" panose="020B0503020102020204" pitchFamily="34" charset="0"/>
                <a:ea typeface="DengXian" panose="02010600030101010101" pitchFamily="2" charset="-122"/>
                <a:cs typeface="Arial" panose="020B0604020202020204" pitchFamily="34" charset="0"/>
              </a:rPr>
              <a:t>Assouplissement des critères d’éligibilité pour les titulaires du droit d’agir : associations agrées / syndicats / </a:t>
            </a:r>
            <a:r>
              <a:rPr lang="fr-FR" sz="2800" i="1" dirty="0">
                <a:latin typeface="Franklin Gothic Book" panose="020B0503020102020204" pitchFamily="34" charset="0"/>
                <a:ea typeface="DengXian" panose="02010600030101010101" pitchFamily="2" charset="-122"/>
                <a:cs typeface="Arial" panose="020B0604020202020204" pitchFamily="34" charset="0"/>
              </a:rPr>
              <a:t>associations de + 2 ans </a:t>
            </a:r>
            <a:endParaRPr lang="fr-FR" sz="2800" dirty="0">
              <a:latin typeface="Franklin Gothic Book" panose="020B0503020102020204" pitchFamily="34" charset="0"/>
              <a:ea typeface="DengXian" panose="02010600030101010101" pitchFamily="2" charset="-122"/>
              <a:cs typeface="Arial" panose="020B0604020202020204" pitchFamily="34" charset="0"/>
            </a:endParaRPr>
          </a:p>
          <a:p>
            <a:pPr lvl="1" algn="just"/>
            <a:r>
              <a:rPr lang="fr-FR" sz="2400" b="1" dirty="0">
                <a:latin typeface="Franklin Gothic Book" panose="020B0503020102020204" pitchFamily="34" charset="0"/>
                <a:ea typeface="DengXian" panose="02010600030101010101" pitchFamily="2" charset="-122"/>
                <a:cs typeface="Arial" panose="020B0604020202020204" pitchFamily="34" charset="0"/>
              </a:rPr>
              <a:t>Suppression par le Sénat des associations de + 2 ans</a:t>
            </a:r>
          </a:p>
          <a:p>
            <a:pPr algn="just"/>
            <a:r>
              <a:rPr lang="fr-FR" sz="2800" dirty="0">
                <a:latin typeface="Franklin Gothic Book" panose="020B0503020102020204" pitchFamily="34" charset="0"/>
                <a:ea typeface="DengXian" panose="02010600030101010101" pitchFamily="2" charset="-122"/>
                <a:cs typeface="Arial" panose="020B0604020202020204" pitchFamily="34" charset="0"/>
              </a:rPr>
              <a:t>Réglementation embryonnaire du financement par les tiers (déclaration, prévention des conflits d’intérêt) + financement des mesures d’instruction par l’Etat</a:t>
            </a:r>
          </a:p>
          <a:p>
            <a:r>
              <a:rPr lang="fr-FR" sz="2800" i="1" dirty="0">
                <a:latin typeface="Franklin Gothic Book" panose="020B0503020102020204" pitchFamily="34" charset="0"/>
                <a:ea typeface="DengXian" panose="02010600030101010101" pitchFamily="2" charset="-122"/>
                <a:cs typeface="Arial" panose="020B0604020202020204" pitchFamily="34" charset="0"/>
              </a:rPr>
              <a:t>Introduction d’une amende civile (« sanction » civile) en cas de « comportement dolosif » du professionnel à l’origine du manquement </a:t>
            </a:r>
          </a:p>
          <a:p>
            <a:pPr lvl="1"/>
            <a:r>
              <a:rPr lang="fr-FR" sz="2400" b="1" dirty="0">
                <a:latin typeface="Franklin Gothic Book" panose="020B0503020102020204" pitchFamily="34" charset="0"/>
                <a:ea typeface="DengXian" panose="02010600030101010101" pitchFamily="2" charset="-122"/>
                <a:cs typeface="Arial" panose="020B0604020202020204" pitchFamily="34" charset="0"/>
              </a:rPr>
              <a:t>Suppression par le Sénat</a:t>
            </a:r>
          </a:p>
        </p:txBody>
      </p:sp>
    </p:spTree>
    <p:extLst>
      <p:ext uri="{BB962C8B-B14F-4D97-AF65-F5344CB8AC3E}">
        <p14:creationId xmlns:p14="http://schemas.microsoft.com/office/powerpoint/2010/main" val="715608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4AAFC9-504B-DAFD-9B13-899C09430621}"/>
              </a:ext>
            </a:extLst>
          </p:cNvPr>
          <p:cNvSpPr>
            <a:spLocks noGrp="1"/>
          </p:cNvSpPr>
          <p:nvPr>
            <p:ph type="title"/>
          </p:nvPr>
        </p:nvSpPr>
        <p:spPr/>
        <p:txBody>
          <a:bodyPr>
            <a:normAutofit fontScale="90000"/>
          </a:bodyPr>
          <a:lstStyle/>
          <a:p>
            <a:r>
              <a:rPr lang="fr-FR" dirty="0"/>
              <a:t>Conditions de l’efficacité des recours collectifs en réparation</a:t>
            </a:r>
          </a:p>
        </p:txBody>
      </p:sp>
      <p:sp>
        <p:nvSpPr>
          <p:cNvPr id="3" name="Espace réservé du contenu 2">
            <a:extLst>
              <a:ext uri="{FF2B5EF4-FFF2-40B4-BE49-F238E27FC236}">
                <a16:creationId xmlns:a16="http://schemas.microsoft.com/office/drawing/2014/main" id="{6FE905BE-3DF9-0B53-3E3D-8807263C2C0F}"/>
              </a:ext>
            </a:extLst>
          </p:cNvPr>
          <p:cNvSpPr>
            <a:spLocks noGrp="1"/>
          </p:cNvSpPr>
          <p:nvPr>
            <p:ph idx="1"/>
          </p:nvPr>
        </p:nvSpPr>
        <p:spPr>
          <a:xfrm>
            <a:off x="457200" y="1828800"/>
            <a:ext cx="8229600" cy="5029200"/>
          </a:xfrm>
        </p:spPr>
        <p:txBody>
          <a:bodyPr>
            <a:normAutofit fontScale="92500" lnSpcReduction="20000"/>
          </a:bodyPr>
          <a:lstStyle/>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1°) Questions de </a:t>
            </a:r>
            <a:r>
              <a:rPr lang="fr-FR" sz="2600" b="1" dirty="0">
                <a:latin typeface="Franklin Gothic Book" panose="020B0503020102020204" pitchFamily="34" charset="0"/>
                <a:ea typeface="DengXian" panose="02010600030101010101" pitchFamily="2" charset="-122"/>
                <a:cs typeface="Arial" panose="020B0604020202020204" pitchFamily="34" charset="0"/>
              </a:rPr>
              <a:t>droit substantiel</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Fait générateur (textes de droit du numérique)</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Types de préjudices réparables, évaluation des DI ? </a:t>
            </a:r>
          </a:p>
          <a:p>
            <a:pPr lvl="2" algn="just">
              <a:spcAft>
                <a:spcPts val="600"/>
              </a:spcAft>
            </a:pPr>
            <a:r>
              <a:rPr lang="fr-FR" sz="1900" b="1" dirty="0">
                <a:latin typeface="Franklin Gothic Book" panose="020B0503020102020204" pitchFamily="34" charset="0"/>
                <a:ea typeface="DengXian" panose="02010600030101010101" pitchFamily="2" charset="-122"/>
                <a:cs typeface="Arial" panose="020B0604020202020204" pitchFamily="34" charset="0"/>
              </a:rPr>
              <a:t>CJUE 4 mai 2023, </a:t>
            </a:r>
            <a:r>
              <a:rPr lang="fr-FR" sz="1900" b="1" i="1" dirty="0" err="1">
                <a:latin typeface="Franklin Gothic Book" panose="020B0503020102020204" pitchFamily="34" charset="0"/>
                <a:ea typeface="DengXian" panose="02010600030101010101" pitchFamily="2" charset="-122"/>
                <a:cs typeface="Arial" panose="020B0604020202020204" pitchFamily="34" charset="0"/>
              </a:rPr>
              <a:t>Österreichische</a:t>
            </a:r>
            <a:r>
              <a:rPr lang="fr-FR" sz="1900" b="1" i="1" dirty="0">
                <a:latin typeface="Franklin Gothic Book" panose="020B0503020102020204" pitchFamily="34" charset="0"/>
                <a:ea typeface="DengXian" panose="02010600030101010101" pitchFamily="2" charset="-122"/>
                <a:cs typeface="Arial" panose="020B0604020202020204" pitchFamily="34" charset="0"/>
              </a:rPr>
              <a:t> Post</a:t>
            </a:r>
            <a:r>
              <a:rPr lang="fr-FR" sz="1900" b="1" dirty="0">
                <a:latin typeface="Franklin Gothic Book" panose="020B0503020102020204" pitchFamily="34" charset="0"/>
                <a:ea typeface="DengXian" panose="02010600030101010101" pitchFamily="2" charset="-122"/>
                <a:cs typeface="Arial" panose="020B0604020202020204" pitchFamily="34" charset="0"/>
              </a:rPr>
              <a:t>, aff. C-300/21 / CJUE, 14 déc. 2023, </a:t>
            </a:r>
            <a:r>
              <a:rPr lang="fr-FR" sz="1900" b="1" i="1" dirty="0">
                <a:latin typeface="Franklin Gothic Book" panose="020B0503020102020204" pitchFamily="34" charset="0"/>
                <a:ea typeface="DengXian" panose="02010600030101010101" pitchFamily="2" charset="-122"/>
                <a:cs typeface="Arial" panose="020B0604020202020204" pitchFamily="34" charset="0"/>
              </a:rPr>
              <a:t>VB, </a:t>
            </a:r>
            <a:r>
              <a:rPr lang="fr-FR" sz="1900" b="1" dirty="0">
                <a:latin typeface="Franklin Gothic Book" panose="020B0503020102020204" pitchFamily="34" charset="0"/>
                <a:ea typeface="DengXian" panose="02010600030101010101" pitchFamily="2" charset="-122"/>
                <a:cs typeface="Arial" panose="020B0604020202020204" pitchFamily="34" charset="0"/>
              </a:rPr>
              <a:t>aff. C-340/21</a:t>
            </a:r>
          </a:p>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2°) </a:t>
            </a:r>
            <a:r>
              <a:rPr lang="fr-FR" sz="2600" b="1" dirty="0">
                <a:latin typeface="Franklin Gothic Book" panose="020B0503020102020204" pitchFamily="34" charset="0"/>
                <a:ea typeface="DengXian" panose="02010600030101010101" pitchFamily="2" charset="-122"/>
                <a:cs typeface="Arial" panose="020B0604020202020204" pitchFamily="34" charset="0"/>
              </a:rPr>
              <a:t>Philosophie</a:t>
            </a:r>
            <a:r>
              <a:rPr lang="fr-FR" sz="2600" dirty="0">
                <a:latin typeface="Franklin Gothic Book" panose="020B0503020102020204" pitchFamily="34" charset="0"/>
                <a:ea typeface="DengXian" panose="02010600030101010101" pitchFamily="2" charset="-122"/>
                <a:cs typeface="Arial" panose="020B0604020202020204" pitchFamily="34" charset="0"/>
              </a:rPr>
              <a:t> des recours collectifs</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Réparation ou répression ? Un marché ou un service public ?</a:t>
            </a:r>
          </a:p>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3°) </a:t>
            </a:r>
            <a:r>
              <a:rPr lang="fr-FR" sz="2600" b="1" dirty="0">
                <a:latin typeface="Franklin Gothic Book" panose="020B0503020102020204" pitchFamily="34" charset="0"/>
                <a:ea typeface="DengXian" panose="02010600030101010101" pitchFamily="2" charset="-122"/>
                <a:cs typeface="Arial" panose="020B0604020202020204" pitchFamily="34" charset="0"/>
              </a:rPr>
              <a:t>Financement</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Financement public ? Privé ? Auto-financement ?</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Faut-il réguler</a:t>
            </a:r>
            <a:r>
              <a:rPr lang="fr-FR" sz="2200" b="1" dirty="0">
                <a:latin typeface="Franklin Gothic Book" panose="020B0503020102020204" pitchFamily="34" charset="0"/>
                <a:ea typeface="DengXian" panose="02010600030101010101" pitchFamily="2" charset="-122"/>
                <a:cs typeface="Arial" panose="020B0604020202020204" pitchFamily="34" charset="0"/>
              </a:rPr>
              <a:t> </a:t>
            </a:r>
            <a:r>
              <a:rPr lang="fr-FR" sz="2200" dirty="0">
                <a:latin typeface="Franklin Gothic Book" panose="020B0503020102020204" pitchFamily="34" charset="0"/>
                <a:ea typeface="DengXian" panose="02010600030101010101" pitchFamily="2" charset="-122"/>
                <a:cs typeface="Arial" panose="020B0604020202020204" pitchFamily="34" charset="0"/>
              </a:rPr>
              <a:t>le financement privé et, si oui, selon quelles modalités ?</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Prévention des conflits d’intérêts</a:t>
            </a:r>
          </a:p>
          <a:p>
            <a:pPr algn="just">
              <a:spcAft>
                <a:spcPts val="600"/>
              </a:spcAft>
            </a:pPr>
            <a:r>
              <a:rPr lang="fr-FR" sz="2600" dirty="0">
                <a:latin typeface="Franklin Gothic Book" panose="020B0503020102020204" pitchFamily="34" charset="0"/>
                <a:ea typeface="DengXian" panose="02010600030101010101" pitchFamily="2" charset="-122"/>
                <a:cs typeface="Arial" panose="020B0604020202020204" pitchFamily="34" charset="0"/>
              </a:rPr>
              <a:t>4°) </a:t>
            </a:r>
            <a:r>
              <a:rPr lang="fr-FR" sz="2600" b="1" dirty="0">
                <a:latin typeface="Franklin Gothic Book" panose="020B0503020102020204" pitchFamily="34" charset="0"/>
                <a:ea typeface="DengXian" panose="02010600030101010101" pitchFamily="2" charset="-122"/>
                <a:cs typeface="Arial" panose="020B0604020202020204" pitchFamily="34" charset="0"/>
              </a:rPr>
              <a:t>Qualité à agir / Pouvoir</a:t>
            </a:r>
          </a:p>
          <a:p>
            <a:pPr lvl="1" algn="just">
              <a:spcAft>
                <a:spcPts val="600"/>
              </a:spcAft>
            </a:pPr>
            <a:r>
              <a:rPr lang="fr-FR" sz="2200" dirty="0">
                <a:latin typeface="Franklin Gothic Book" panose="020B0503020102020204" pitchFamily="34" charset="0"/>
                <a:ea typeface="DengXian" panose="02010600030101010101" pitchFamily="2" charset="-122"/>
                <a:cs typeface="Arial" panose="020B0604020202020204" pitchFamily="34" charset="0"/>
              </a:rPr>
              <a:t>Réserver à des organismes à but non lucratif ? / Rôle des avocats ?</a:t>
            </a:r>
          </a:p>
          <a:p>
            <a:pPr lvl="1" algn="just">
              <a:spcAft>
                <a:spcPts val="600"/>
              </a:spcAft>
            </a:pPr>
            <a:endParaRPr lang="fr-FR" sz="2200" dirty="0">
              <a:latin typeface="Franklin Gothic Book" panose="020B0503020102020204" pitchFamily="34" charset="0"/>
              <a:ea typeface="DengXian" panose="02010600030101010101" pitchFamily="2" charset="-122"/>
              <a:cs typeface="Arial" panose="020B0604020202020204" pitchFamily="34" charset="0"/>
            </a:endParaRPr>
          </a:p>
        </p:txBody>
      </p:sp>
    </p:spTree>
    <p:extLst>
      <p:ext uri="{BB962C8B-B14F-4D97-AF65-F5344CB8AC3E}">
        <p14:creationId xmlns:p14="http://schemas.microsoft.com/office/powerpoint/2010/main" val="724162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Image 18" descr="Une image contenant texte, Police, capture d’écran&#10;&#10;Description générée automatiquement">
            <a:extLst>
              <a:ext uri="{FF2B5EF4-FFF2-40B4-BE49-F238E27FC236}">
                <a16:creationId xmlns:a16="http://schemas.microsoft.com/office/drawing/2014/main" id="{F02C17CA-CA8C-3D17-C5AC-84AB84E5CF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880" y="1554164"/>
            <a:ext cx="7772400" cy="2426304"/>
          </a:xfrm>
          <a:prstGeom prst="rect">
            <a:avLst/>
          </a:prstGeom>
        </p:spPr>
      </p:pic>
      <p:sp>
        <p:nvSpPr>
          <p:cNvPr id="23" name="Espace réservé du contenu 22">
            <a:extLst>
              <a:ext uri="{FF2B5EF4-FFF2-40B4-BE49-F238E27FC236}">
                <a16:creationId xmlns:a16="http://schemas.microsoft.com/office/drawing/2014/main" id="{7EC8A125-42DC-CD95-7744-72655627F442}"/>
              </a:ext>
            </a:extLst>
          </p:cNvPr>
          <p:cNvSpPr>
            <a:spLocks noGrp="1"/>
          </p:cNvSpPr>
          <p:nvPr>
            <p:ph idx="1"/>
          </p:nvPr>
        </p:nvSpPr>
        <p:spPr/>
        <p:txBody>
          <a:bodyPr/>
          <a:lstStyle/>
          <a:p>
            <a:endParaRPr lang="fr-FR"/>
          </a:p>
        </p:txBody>
      </p:sp>
      <p:pic>
        <p:nvPicPr>
          <p:cNvPr id="24" name="Espace réservé du contenu 4" descr="Une image contenant texte, lettre, Police, capture d’écran&#10;&#10;Description générée automatiquement">
            <a:extLst>
              <a:ext uri="{FF2B5EF4-FFF2-40B4-BE49-F238E27FC236}">
                <a16:creationId xmlns:a16="http://schemas.microsoft.com/office/drawing/2014/main" id="{77395F02-D2FF-CB7F-8D5E-70BCF1014C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201" y="517525"/>
            <a:ext cx="8621598" cy="6272213"/>
          </a:xfrm>
          <a:prstGeom prst="rect">
            <a:avLst/>
          </a:prstGeom>
          <a:noFill/>
        </p:spPr>
      </p:pic>
      <mc:AlternateContent xmlns:mc="http://schemas.openxmlformats.org/markup-compatibility/2006">
        <mc:Choice xmlns:p14="http://schemas.microsoft.com/office/powerpoint/2010/main" Requires="p14">
          <p:contentPart p14:bwMode="auto" r:id="rId4">
            <p14:nvContentPartPr>
              <p14:cNvPr id="9" name="Encre 8">
                <a:extLst>
                  <a:ext uri="{FF2B5EF4-FFF2-40B4-BE49-F238E27FC236}">
                    <a16:creationId xmlns:a16="http://schemas.microsoft.com/office/drawing/2014/main" id="{8338DE56-5345-7BC7-F88E-4497C99B7BA5}"/>
                  </a:ext>
                </a:extLst>
              </p14:cNvPr>
              <p14:cNvContentPartPr/>
              <p14:nvPr/>
            </p14:nvContentPartPr>
            <p14:xfrm>
              <a:off x="1565160" y="5027480"/>
              <a:ext cx="5874480" cy="95760"/>
            </p14:xfrm>
          </p:contentPart>
        </mc:Choice>
        <mc:Fallback>
          <p:pic>
            <p:nvPicPr>
              <p:cNvPr id="9" name="Encre 8">
                <a:extLst>
                  <a:ext uri="{FF2B5EF4-FFF2-40B4-BE49-F238E27FC236}">
                    <a16:creationId xmlns:a16="http://schemas.microsoft.com/office/drawing/2014/main" id="{8338DE56-5345-7BC7-F88E-4497C99B7BA5}"/>
                  </a:ext>
                </a:extLst>
              </p:cNvPr>
              <p:cNvPicPr/>
              <p:nvPr/>
            </p:nvPicPr>
            <p:blipFill>
              <a:blip r:embed="rId5"/>
              <a:stretch>
                <a:fillRect/>
              </a:stretch>
            </p:blipFill>
            <p:spPr>
              <a:xfrm>
                <a:off x="1511160" y="4919480"/>
                <a:ext cx="5982120" cy="31140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0" name="Encre 9">
                <a:extLst>
                  <a:ext uri="{FF2B5EF4-FFF2-40B4-BE49-F238E27FC236}">
                    <a16:creationId xmlns:a16="http://schemas.microsoft.com/office/drawing/2014/main" id="{83DD38A3-5A98-F5D9-A42F-C7FB416CC295}"/>
                  </a:ext>
                </a:extLst>
              </p14:cNvPr>
              <p14:cNvContentPartPr/>
              <p14:nvPr/>
            </p14:nvContentPartPr>
            <p14:xfrm>
              <a:off x="4903080" y="5208200"/>
              <a:ext cx="3333600" cy="80280"/>
            </p14:xfrm>
          </p:contentPart>
        </mc:Choice>
        <mc:Fallback>
          <p:pic>
            <p:nvPicPr>
              <p:cNvPr id="10" name="Encre 9">
                <a:extLst>
                  <a:ext uri="{FF2B5EF4-FFF2-40B4-BE49-F238E27FC236}">
                    <a16:creationId xmlns:a16="http://schemas.microsoft.com/office/drawing/2014/main" id="{83DD38A3-5A98-F5D9-A42F-C7FB416CC295}"/>
                  </a:ext>
                </a:extLst>
              </p:cNvPr>
              <p:cNvPicPr/>
              <p:nvPr/>
            </p:nvPicPr>
            <p:blipFill>
              <a:blip r:embed="rId7"/>
              <a:stretch>
                <a:fillRect/>
              </a:stretch>
            </p:blipFill>
            <p:spPr>
              <a:xfrm>
                <a:off x="4849080" y="5100200"/>
                <a:ext cx="3441240" cy="2959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1" name="Encre 10">
                <a:extLst>
                  <a:ext uri="{FF2B5EF4-FFF2-40B4-BE49-F238E27FC236}">
                    <a16:creationId xmlns:a16="http://schemas.microsoft.com/office/drawing/2014/main" id="{7F4E6DE5-43F8-2486-9764-076AFDFCCDC9}"/>
                  </a:ext>
                </a:extLst>
              </p14:cNvPr>
              <p14:cNvContentPartPr/>
              <p14:nvPr/>
            </p14:nvContentPartPr>
            <p14:xfrm>
              <a:off x="1282560" y="5476400"/>
              <a:ext cx="5600880" cy="75240"/>
            </p14:xfrm>
          </p:contentPart>
        </mc:Choice>
        <mc:Fallback>
          <p:pic>
            <p:nvPicPr>
              <p:cNvPr id="11" name="Encre 10">
                <a:extLst>
                  <a:ext uri="{FF2B5EF4-FFF2-40B4-BE49-F238E27FC236}">
                    <a16:creationId xmlns:a16="http://schemas.microsoft.com/office/drawing/2014/main" id="{7F4E6DE5-43F8-2486-9764-076AFDFCCDC9}"/>
                  </a:ext>
                </a:extLst>
              </p:cNvPr>
              <p:cNvPicPr/>
              <p:nvPr/>
            </p:nvPicPr>
            <p:blipFill>
              <a:blip r:embed="rId9"/>
              <a:stretch>
                <a:fillRect/>
              </a:stretch>
            </p:blipFill>
            <p:spPr>
              <a:xfrm>
                <a:off x="1228560" y="5368760"/>
                <a:ext cx="5708520" cy="2908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2" name="Encre 11">
                <a:extLst>
                  <a:ext uri="{FF2B5EF4-FFF2-40B4-BE49-F238E27FC236}">
                    <a16:creationId xmlns:a16="http://schemas.microsoft.com/office/drawing/2014/main" id="{42FF83B0-A2CC-083D-C208-B919CC789BC2}"/>
                  </a:ext>
                </a:extLst>
              </p14:cNvPr>
              <p14:cNvContentPartPr/>
              <p14:nvPr/>
            </p14:nvContentPartPr>
            <p14:xfrm>
              <a:off x="7601280" y="5920640"/>
              <a:ext cx="703080" cy="3600"/>
            </p14:xfrm>
          </p:contentPart>
        </mc:Choice>
        <mc:Fallback>
          <p:pic>
            <p:nvPicPr>
              <p:cNvPr id="12" name="Encre 11">
                <a:extLst>
                  <a:ext uri="{FF2B5EF4-FFF2-40B4-BE49-F238E27FC236}">
                    <a16:creationId xmlns:a16="http://schemas.microsoft.com/office/drawing/2014/main" id="{42FF83B0-A2CC-083D-C208-B919CC789BC2}"/>
                  </a:ext>
                </a:extLst>
              </p:cNvPr>
              <p:cNvPicPr/>
              <p:nvPr/>
            </p:nvPicPr>
            <p:blipFill>
              <a:blip r:embed="rId11"/>
              <a:stretch>
                <a:fillRect/>
              </a:stretch>
            </p:blipFill>
            <p:spPr>
              <a:xfrm>
                <a:off x="7547280" y="5813000"/>
                <a:ext cx="810720" cy="21924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4" name="Encre 13">
                <a:extLst>
                  <a:ext uri="{FF2B5EF4-FFF2-40B4-BE49-F238E27FC236}">
                    <a16:creationId xmlns:a16="http://schemas.microsoft.com/office/drawing/2014/main" id="{F1FB92C0-E3CA-1537-5518-26BA47284E57}"/>
                  </a:ext>
                </a:extLst>
              </p14:cNvPr>
              <p14:cNvContentPartPr/>
              <p14:nvPr/>
            </p14:nvContentPartPr>
            <p14:xfrm>
              <a:off x="1287600" y="6081200"/>
              <a:ext cx="4410360" cy="83520"/>
            </p14:xfrm>
          </p:contentPart>
        </mc:Choice>
        <mc:Fallback>
          <p:pic>
            <p:nvPicPr>
              <p:cNvPr id="14" name="Encre 13">
                <a:extLst>
                  <a:ext uri="{FF2B5EF4-FFF2-40B4-BE49-F238E27FC236}">
                    <a16:creationId xmlns:a16="http://schemas.microsoft.com/office/drawing/2014/main" id="{F1FB92C0-E3CA-1537-5518-26BA47284E57}"/>
                  </a:ext>
                </a:extLst>
              </p:cNvPr>
              <p:cNvPicPr/>
              <p:nvPr/>
            </p:nvPicPr>
            <p:blipFill>
              <a:blip r:embed="rId13"/>
              <a:stretch>
                <a:fillRect/>
              </a:stretch>
            </p:blipFill>
            <p:spPr>
              <a:xfrm>
                <a:off x="1233960" y="5973560"/>
                <a:ext cx="4518000" cy="29916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5" name="Encre 14">
                <a:extLst>
                  <a:ext uri="{FF2B5EF4-FFF2-40B4-BE49-F238E27FC236}">
                    <a16:creationId xmlns:a16="http://schemas.microsoft.com/office/drawing/2014/main" id="{41F6F787-41F0-EBCF-1A04-01441987F599}"/>
                  </a:ext>
                </a:extLst>
              </p14:cNvPr>
              <p14:cNvContentPartPr/>
              <p14:nvPr/>
            </p14:nvContentPartPr>
            <p14:xfrm>
              <a:off x="5852040" y="6065000"/>
              <a:ext cx="2493360" cy="88560"/>
            </p14:xfrm>
          </p:contentPart>
        </mc:Choice>
        <mc:Fallback>
          <p:pic>
            <p:nvPicPr>
              <p:cNvPr id="15" name="Encre 14">
                <a:extLst>
                  <a:ext uri="{FF2B5EF4-FFF2-40B4-BE49-F238E27FC236}">
                    <a16:creationId xmlns:a16="http://schemas.microsoft.com/office/drawing/2014/main" id="{41F6F787-41F0-EBCF-1A04-01441987F599}"/>
                  </a:ext>
                </a:extLst>
              </p:cNvPr>
              <p:cNvPicPr/>
              <p:nvPr/>
            </p:nvPicPr>
            <p:blipFill>
              <a:blip r:embed="rId15"/>
              <a:stretch>
                <a:fillRect/>
              </a:stretch>
            </p:blipFill>
            <p:spPr>
              <a:xfrm>
                <a:off x="5798400" y="5957360"/>
                <a:ext cx="2601000" cy="30420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6" name="Encre 15">
                <a:extLst>
                  <a:ext uri="{FF2B5EF4-FFF2-40B4-BE49-F238E27FC236}">
                    <a16:creationId xmlns:a16="http://schemas.microsoft.com/office/drawing/2014/main" id="{AD95ADD7-6C5A-B01B-2BC3-11017DA48E29}"/>
                  </a:ext>
                </a:extLst>
              </p14:cNvPr>
              <p14:cNvContentPartPr/>
              <p14:nvPr/>
            </p14:nvContentPartPr>
            <p14:xfrm>
              <a:off x="1232160" y="6307640"/>
              <a:ext cx="4224240" cy="75600"/>
            </p14:xfrm>
          </p:contentPart>
        </mc:Choice>
        <mc:Fallback>
          <p:pic>
            <p:nvPicPr>
              <p:cNvPr id="16" name="Encre 15">
                <a:extLst>
                  <a:ext uri="{FF2B5EF4-FFF2-40B4-BE49-F238E27FC236}">
                    <a16:creationId xmlns:a16="http://schemas.microsoft.com/office/drawing/2014/main" id="{AD95ADD7-6C5A-B01B-2BC3-11017DA48E29}"/>
                  </a:ext>
                </a:extLst>
              </p:cNvPr>
              <p:cNvPicPr/>
              <p:nvPr/>
            </p:nvPicPr>
            <p:blipFill>
              <a:blip r:embed="rId17"/>
              <a:stretch>
                <a:fillRect/>
              </a:stretch>
            </p:blipFill>
            <p:spPr>
              <a:xfrm>
                <a:off x="1178160" y="6199640"/>
                <a:ext cx="4331880" cy="29124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7" name="Encre 16">
                <a:extLst>
                  <a:ext uri="{FF2B5EF4-FFF2-40B4-BE49-F238E27FC236}">
                    <a16:creationId xmlns:a16="http://schemas.microsoft.com/office/drawing/2014/main" id="{6ECFF254-3AB5-9136-16EC-E593248E526E}"/>
                  </a:ext>
                </a:extLst>
              </p14:cNvPr>
              <p14:cNvContentPartPr/>
              <p14:nvPr/>
            </p14:nvContentPartPr>
            <p14:xfrm>
              <a:off x="5259480" y="6597080"/>
              <a:ext cx="850680" cy="3600"/>
            </p14:xfrm>
          </p:contentPart>
        </mc:Choice>
        <mc:Fallback>
          <p:pic>
            <p:nvPicPr>
              <p:cNvPr id="17" name="Encre 16">
                <a:extLst>
                  <a:ext uri="{FF2B5EF4-FFF2-40B4-BE49-F238E27FC236}">
                    <a16:creationId xmlns:a16="http://schemas.microsoft.com/office/drawing/2014/main" id="{6ECFF254-3AB5-9136-16EC-E593248E526E}"/>
                  </a:ext>
                </a:extLst>
              </p:cNvPr>
              <p:cNvPicPr/>
              <p:nvPr/>
            </p:nvPicPr>
            <p:blipFill>
              <a:blip r:embed="rId19"/>
              <a:stretch>
                <a:fillRect/>
              </a:stretch>
            </p:blipFill>
            <p:spPr>
              <a:xfrm>
                <a:off x="5205840" y="6489080"/>
                <a:ext cx="958320" cy="219240"/>
              </a:xfrm>
              <a:prstGeom prst="rect">
                <a:avLst/>
              </a:prstGeom>
            </p:spPr>
          </p:pic>
        </mc:Fallback>
      </mc:AlternateContent>
    </p:spTree>
    <p:extLst>
      <p:ext uri="{BB962C8B-B14F-4D97-AF65-F5344CB8AC3E}">
        <p14:creationId xmlns:p14="http://schemas.microsoft.com/office/powerpoint/2010/main" val="2651741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Personnalisée 22">
      <a:dk1>
        <a:srgbClr val="000000"/>
      </a:dk1>
      <a:lt1>
        <a:sysClr val="window" lastClr="FFFFFF"/>
      </a:lt1>
      <a:dk2>
        <a:srgbClr val="464653"/>
      </a:dk2>
      <a:lt2>
        <a:srgbClr val="DDE9EC"/>
      </a:lt2>
      <a:accent1>
        <a:srgbClr val="000000"/>
      </a:accent1>
      <a:accent2>
        <a:srgbClr val="040002"/>
      </a:accent2>
      <a:accent3>
        <a:srgbClr val="D2DA7A"/>
      </a:accent3>
      <a:accent4>
        <a:srgbClr val="FADA7A"/>
      </a:accent4>
      <a:accent5>
        <a:srgbClr val="B88472"/>
      </a:accent5>
      <a:accent6>
        <a:srgbClr val="8E736A"/>
      </a:accent6>
      <a:hlink>
        <a:srgbClr val="000000"/>
      </a:hlink>
      <a:folHlink>
        <a:srgbClr val="C31532"/>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Personnalisée 22">
    <a:dk1>
      <a:srgbClr val="000000"/>
    </a:dk1>
    <a:lt1>
      <a:sysClr val="window" lastClr="FFFFFF"/>
    </a:lt1>
    <a:dk2>
      <a:srgbClr val="464653"/>
    </a:dk2>
    <a:lt2>
      <a:srgbClr val="DDE9EC"/>
    </a:lt2>
    <a:accent1>
      <a:srgbClr val="000000"/>
    </a:accent1>
    <a:accent2>
      <a:srgbClr val="040002"/>
    </a:accent2>
    <a:accent3>
      <a:srgbClr val="D2DA7A"/>
    </a:accent3>
    <a:accent4>
      <a:srgbClr val="FADA7A"/>
    </a:accent4>
    <a:accent5>
      <a:srgbClr val="B88472"/>
    </a:accent5>
    <a:accent6>
      <a:srgbClr val="8E736A"/>
    </a:accent6>
    <a:hlink>
      <a:srgbClr val="000000"/>
    </a:hlink>
    <a:folHlink>
      <a:srgbClr val="C31532"/>
    </a:folHlink>
  </a:clrScheme>
</a:themeOverride>
</file>

<file path=docProps/app.xml><?xml version="1.0" encoding="utf-8"?>
<Properties xmlns="http://schemas.openxmlformats.org/officeDocument/2006/extended-properties" xmlns:vt="http://schemas.openxmlformats.org/officeDocument/2006/docPropsVTypes">
  <Template/>
  <TotalTime>18671</TotalTime>
  <Words>1010</Words>
  <Application>Microsoft Macintosh PowerPoint</Application>
  <PresentationFormat>Affichage à l'écran (4:3)</PresentationFormat>
  <Paragraphs>105</Paragraphs>
  <Slides>11</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11</vt:i4>
      </vt:variant>
    </vt:vector>
  </HeadingPairs>
  <TitlesOfParts>
    <vt:vector size="17" baseType="lpstr">
      <vt:lpstr>Arial</vt:lpstr>
      <vt:lpstr>Calibri</vt:lpstr>
      <vt:lpstr>Franklin Gothic Book</vt:lpstr>
      <vt:lpstr>Franklin Gothic Medium</vt:lpstr>
      <vt:lpstr>Gill Sans</vt:lpstr>
      <vt:lpstr>Clarté</vt:lpstr>
      <vt:lpstr>Présentation PowerPoint</vt:lpstr>
      <vt:lpstr>Question posée</vt:lpstr>
      <vt:lpstr>Historique des recours collectifs 1/2</vt:lpstr>
      <vt:lpstr>Historique des recours collectifs 2/2</vt:lpstr>
      <vt:lpstr>Directive 2020/1828/UE</vt:lpstr>
      <vt:lpstr>Proposition de loi du 15 déc. 2022</vt:lpstr>
      <vt:lpstr>Principales modifications </vt:lpstr>
      <vt:lpstr>Conditions de l’efficacité des recours collectifs en réparation</vt:lpstr>
      <vt:lpstr>Présentation PowerPoint</vt:lpstr>
      <vt:lpstr>Présentation PowerPoint</vt:lpstr>
      <vt:lpstr>Conditions de l’efficacité des recours collectifs en réparation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enforcement of EU and National competition Rules – French Report</dc:title>
  <dc:creator>R</dc:creator>
  <cp:lastModifiedBy>Rafael AMARO</cp:lastModifiedBy>
  <cp:revision>3270</cp:revision>
  <cp:lastPrinted>2020-01-07T06:55:34Z</cp:lastPrinted>
  <dcterms:created xsi:type="dcterms:W3CDTF">2018-11-19T17:03:36Z</dcterms:created>
  <dcterms:modified xsi:type="dcterms:W3CDTF">2024-05-23T08:16:51Z</dcterms:modified>
</cp:coreProperties>
</file>