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 id="2147483693" r:id="rId2"/>
  </p:sldMasterIdLst>
  <p:notesMasterIdLst>
    <p:notesMasterId r:id="rId14"/>
  </p:notesMasterIdLst>
  <p:sldIdLst>
    <p:sldId id="257" r:id="rId3"/>
    <p:sldId id="258" r:id="rId4"/>
    <p:sldId id="260" r:id="rId5"/>
    <p:sldId id="262" r:id="rId6"/>
    <p:sldId id="263" r:id="rId7"/>
    <p:sldId id="261" r:id="rId8"/>
    <p:sldId id="264" r:id="rId9"/>
    <p:sldId id="265" r:id="rId10"/>
    <p:sldId id="266" r:id="rId11"/>
    <p:sldId id="267" r:id="rId12"/>
    <p:sldId id="259" r:id="rId13"/>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814"/>
    <a:srgbClr val="CD042E"/>
    <a:srgbClr val="E2AD78"/>
    <a:srgbClr val="D47E8C"/>
    <a:srgbClr val="C95B6D"/>
    <a:srgbClr val="D64242"/>
    <a:srgbClr val="D13B56"/>
    <a:srgbClr val="920000"/>
    <a:srgbClr val="55983A"/>
    <a:srgbClr val="896F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05" autoAdjust="0"/>
  </p:normalViewPr>
  <p:slideViewPr>
    <p:cSldViewPr snapToGrid="0">
      <p:cViewPr varScale="1">
        <p:scale>
          <a:sx n="105" d="100"/>
          <a:sy n="105" d="100"/>
        </p:scale>
        <p:origin x="1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32E50C-DBD1-4A61-B40F-E0BFE4CDFA2E}" type="datetimeFigureOut">
              <a:rPr lang="fr-FR" smtClean="0"/>
              <a:t>23/05/2024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425A6-5353-44E0-8AE8-CE386C6BAD74}" type="slidenum">
              <a:rPr lang="fr-FR" smtClean="0"/>
              <a:t>‹N°›</a:t>
            </a:fld>
            <a:endParaRPr lang="fr-FR"/>
          </a:p>
        </p:txBody>
      </p:sp>
    </p:spTree>
    <p:extLst>
      <p:ext uri="{BB962C8B-B14F-4D97-AF65-F5344CB8AC3E}">
        <p14:creationId xmlns:p14="http://schemas.microsoft.com/office/powerpoint/2010/main" val="122562629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41340"/>
            <a:ext cx="6270922" cy="1573670"/>
          </a:xfrm>
        </p:spPr>
        <p:txBody>
          <a:bodyPr anchor="b">
            <a:noAutofit/>
          </a:bodyPr>
          <a:lstStyle>
            <a:lvl1pPr algn="ctr">
              <a:defRPr sz="5400" cap="all" baseline="0">
                <a:solidFill>
                  <a:schemeClr val="tx2"/>
                </a:solidFill>
              </a:defRPr>
            </a:lvl1pPr>
          </a:lstStyle>
          <a:p>
            <a:r>
              <a:rPr lang="fr-FR" dirty="0"/>
              <a:t>Modifiez le texte du titre</a:t>
            </a:r>
            <a:endParaRPr lang="en-US" dirty="0"/>
          </a:p>
        </p:txBody>
      </p:sp>
      <p:sp>
        <p:nvSpPr>
          <p:cNvPr id="3" name="Subtitle 2"/>
          <p:cNvSpPr>
            <a:spLocks noGrp="1"/>
          </p:cNvSpPr>
          <p:nvPr>
            <p:ph type="subTitle" idx="1" hasCustomPrompt="1"/>
          </p:nvPr>
        </p:nvSpPr>
        <p:spPr>
          <a:xfrm>
            <a:off x="2009930" y="2967210"/>
            <a:ext cx="5123755" cy="814678"/>
          </a:xfrm>
          <a:prstGeom prst="rect">
            <a:avLst/>
          </a:prstGeo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Modifier le texte des sous-titres</a:t>
            </a:r>
            <a:endParaRPr lang="en-US" dirty="0"/>
          </a:p>
        </p:txBody>
      </p:sp>
      <p:sp>
        <p:nvSpPr>
          <p:cNvPr id="4" name="Date Placeholder 3"/>
          <p:cNvSpPr>
            <a:spLocks noGrp="1"/>
          </p:cNvSpPr>
          <p:nvPr>
            <p:ph type="dt" sz="half" idx="10"/>
          </p:nvPr>
        </p:nvSpPr>
        <p:spPr>
          <a:xfrm>
            <a:off x="564644" y="4840039"/>
            <a:ext cx="1205958" cy="303461"/>
          </a:xfrm>
        </p:spPr>
        <p:txBody>
          <a:bodyPr/>
          <a:lstStyle>
            <a:lvl1pPr>
              <a:defRPr baseline="0">
                <a:solidFill>
                  <a:schemeClr val="tx2"/>
                </a:solidFill>
              </a:defRPr>
            </a:lvl1pPr>
          </a:lstStyle>
          <a:p>
            <a:fld id="{87DE6118-2437-4B30-8E3C-4D2BE6020583}" type="datetimeFigureOut">
              <a:rPr lang="en-US" smtClean="0"/>
              <a:pPr/>
              <a:t>5/23/2024</a:t>
            </a:fld>
            <a:endParaRPr lang="en-US" dirty="0"/>
          </a:p>
        </p:txBody>
      </p:sp>
      <p:sp>
        <p:nvSpPr>
          <p:cNvPr id="5" name="Footer Placeholder 4"/>
          <p:cNvSpPr>
            <a:spLocks noGrp="1"/>
          </p:cNvSpPr>
          <p:nvPr>
            <p:ph type="ftr" sz="quarter" idx="11"/>
          </p:nvPr>
        </p:nvSpPr>
        <p:spPr>
          <a:xfrm>
            <a:off x="1938041" y="4840039"/>
            <a:ext cx="5267533" cy="303461"/>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7" name="Group 6"/>
          <p:cNvGrpSpPr/>
          <p:nvPr/>
        </p:nvGrpSpPr>
        <p:grpSpPr>
          <a:xfrm>
            <a:off x="564644" y="558352"/>
            <a:ext cx="8005588" cy="4012253"/>
            <a:chOff x="752858" y="744469"/>
            <a:chExt cx="10674117" cy="5349671"/>
          </a:xfrm>
        </p:grpSpPr>
        <p:sp>
          <p:nvSpPr>
            <p:cNvPr id="11" name="Freeform 6"/>
            <p:cNvSpPr/>
            <p:nvPr/>
          </p:nvSpPr>
          <p:spPr bwMode="auto">
            <a:xfrm>
              <a:off x="8151962" y="2032000"/>
              <a:ext cx="3275013" cy="4062140"/>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DC0814"/>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DC0814"/>
            </a:solidFill>
            <a:ln w="0">
              <a:noFill/>
              <a:prstDash val="solid"/>
              <a:round/>
              <a:headEnd/>
              <a:tailEnd/>
            </a:ln>
          </p:spPr>
        </p:sp>
      </p:grpSp>
      <p:pic>
        <p:nvPicPr>
          <p:cNvPr id="10" name="Image 9"/>
          <p:cNvPicPr>
            <a:picLocks noChangeAspect="1"/>
          </p:cNvPicPr>
          <p:nvPr/>
        </p:nvPicPr>
        <p:blipFill>
          <a:blip r:embed="rId2"/>
          <a:srcRect/>
          <a:stretch/>
        </p:blipFill>
        <p:spPr>
          <a:xfrm>
            <a:off x="4228907" y="4071409"/>
            <a:ext cx="685800" cy="685800"/>
          </a:xfrm>
          <a:prstGeom prst="rect">
            <a:avLst/>
          </a:prstGeom>
        </p:spPr>
      </p:pic>
      <p:pic>
        <p:nvPicPr>
          <p:cNvPr id="12" name="Espace réservé du contenu 3"/>
          <p:cNvPicPr>
            <a:picLocks noChangeAspect="1"/>
          </p:cNvPicPr>
          <p:nvPr/>
        </p:nvPicPr>
        <p:blipFill>
          <a:blip r:embed="rId3">
            <a:lum bright="70000" contrast="-70000"/>
            <a:alphaModFix amt="50000"/>
            <a:extLst>
              <a:ext uri="{28A0092B-C50C-407E-A947-70E740481C1C}">
                <a14:useLocalDpi xmlns:a14="http://schemas.microsoft.com/office/drawing/2010/main" val="0"/>
              </a:ext>
            </a:extLst>
          </a:blip>
          <a:stretch>
            <a:fillRect/>
          </a:stretch>
        </p:blipFill>
        <p:spPr>
          <a:xfrm rot="810067">
            <a:off x="7727194" y="173686"/>
            <a:ext cx="1272590" cy="1273217"/>
          </a:xfrm>
          <a:prstGeom prst="rect">
            <a:avLst/>
          </a:prstGeom>
        </p:spPr>
      </p:pic>
    </p:spTree>
    <p:extLst>
      <p:ext uri="{BB962C8B-B14F-4D97-AF65-F5344CB8AC3E}">
        <p14:creationId xmlns:p14="http://schemas.microsoft.com/office/powerpoint/2010/main" val="10686296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41340"/>
            <a:ext cx="6270922" cy="1573670"/>
          </a:xfrm>
        </p:spPr>
        <p:txBody>
          <a:bodyPr anchor="b">
            <a:noAutofit/>
          </a:bodyPr>
          <a:lstStyle>
            <a:lvl1pPr algn="ctr">
              <a:defRPr sz="5400" cap="all" baseline="0">
                <a:solidFill>
                  <a:schemeClr val="tx2"/>
                </a:solidFill>
              </a:defRPr>
            </a:lvl1pPr>
          </a:lstStyle>
          <a:p>
            <a:r>
              <a:rPr lang="fr-FR" dirty="0"/>
              <a:t>Modifiez le texte du titre</a:t>
            </a:r>
            <a:endParaRPr lang="en-US" dirty="0"/>
          </a:p>
        </p:txBody>
      </p:sp>
      <p:sp>
        <p:nvSpPr>
          <p:cNvPr id="3" name="Subtitle 2"/>
          <p:cNvSpPr>
            <a:spLocks noGrp="1"/>
          </p:cNvSpPr>
          <p:nvPr>
            <p:ph type="subTitle" idx="1" hasCustomPrompt="1"/>
          </p:nvPr>
        </p:nvSpPr>
        <p:spPr>
          <a:xfrm>
            <a:off x="2009930" y="2967210"/>
            <a:ext cx="5123755" cy="814678"/>
          </a:xfrm>
          <a:prstGeom prst="rect">
            <a:avLst/>
          </a:prstGeo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Modifier le texte des sous-titres</a:t>
            </a:r>
            <a:endParaRPr lang="en-US" dirty="0"/>
          </a:p>
        </p:txBody>
      </p:sp>
      <p:sp>
        <p:nvSpPr>
          <p:cNvPr id="4" name="Date Placeholder 3"/>
          <p:cNvSpPr>
            <a:spLocks noGrp="1"/>
          </p:cNvSpPr>
          <p:nvPr>
            <p:ph type="dt" sz="half" idx="10"/>
          </p:nvPr>
        </p:nvSpPr>
        <p:spPr>
          <a:xfrm>
            <a:off x="564644" y="4840039"/>
            <a:ext cx="1205958" cy="303461"/>
          </a:xfrm>
        </p:spPr>
        <p:txBody>
          <a:bodyPr/>
          <a:lstStyle>
            <a:lvl1pPr>
              <a:defRPr baseline="0">
                <a:solidFill>
                  <a:schemeClr val="tx2"/>
                </a:solidFill>
              </a:defRPr>
            </a:lvl1pPr>
          </a:lstStyle>
          <a:p>
            <a:fld id="{87DE6118-2437-4B30-8E3C-4D2BE6020583}" type="datetimeFigureOut">
              <a:rPr lang="en-US" smtClean="0"/>
              <a:pPr/>
              <a:t>5/23/2024</a:t>
            </a:fld>
            <a:endParaRPr lang="en-US" dirty="0"/>
          </a:p>
        </p:txBody>
      </p:sp>
      <p:sp>
        <p:nvSpPr>
          <p:cNvPr id="5" name="Footer Placeholder 4"/>
          <p:cNvSpPr>
            <a:spLocks noGrp="1"/>
          </p:cNvSpPr>
          <p:nvPr>
            <p:ph type="ftr" sz="quarter" idx="11"/>
          </p:nvPr>
        </p:nvSpPr>
        <p:spPr>
          <a:xfrm>
            <a:off x="1938041" y="4840039"/>
            <a:ext cx="5267533" cy="303461"/>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7" name="Group 6"/>
          <p:cNvGrpSpPr/>
          <p:nvPr/>
        </p:nvGrpSpPr>
        <p:grpSpPr>
          <a:xfrm>
            <a:off x="564644" y="558352"/>
            <a:ext cx="8005588" cy="4012253"/>
            <a:chOff x="752858" y="744469"/>
            <a:chExt cx="10674117" cy="5349671"/>
          </a:xfrm>
        </p:grpSpPr>
        <p:sp>
          <p:nvSpPr>
            <p:cNvPr id="11" name="Freeform 6"/>
            <p:cNvSpPr/>
            <p:nvPr/>
          </p:nvSpPr>
          <p:spPr bwMode="auto">
            <a:xfrm>
              <a:off x="8151962" y="2032000"/>
              <a:ext cx="3275013" cy="4062140"/>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DC0814"/>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DC0814"/>
            </a:solidFill>
            <a:ln w="0">
              <a:noFill/>
              <a:prstDash val="solid"/>
              <a:round/>
              <a:headEnd/>
              <a:tailEnd/>
            </a:ln>
          </p:spPr>
        </p:sp>
      </p:grpSp>
      <p:pic>
        <p:nvPicPr>
          <p:cNvPr id="10" name="Image 9"/>
          <p:cNvPicPr>
            <a:picLocks noChangeAspect="1"/>
          </p:cNvPicPr>
          <p:nvPr/>
        </p:nvPicPr>
        <p:blipFill>
          <a:blip r:embed="rId2"/>
          <a:srcRect/>
          <a:stretch/>
        </p:blipFill>
        <p:spPr>
          <a:xfrm>
            <a:off x="4228907" y="4071409"/>
            <a:ext cx="685800" cy="685800"/>
          </a:xfrm>
          <a:prstGeom prst="rect">
            <a:avLst/>
          </a:prstGeom>
        </p:spPr>
      </p:pic>
    </p:spTree>
    <p:extLst>
      <p:ext uri="{BB962C8B-B14F-4D97-AF65-F5344CB8AC3E}">
        <p14:creationId xmlns:p14="http://schemas.microsoft.com/office/powerpoint/2010/main" val="101331529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ntenu avec légend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A1C4DC37-D636-FEC9-658F-B938DC6845B3}"/>
              </a:ext>
            </a:extLst>
          </p:cNvPr>
          <p:cNvPicPr>
            <a:picLocks noChangeAspect="1"/>
          </p:cNvPicPr>
          <p:nvPr userDrawn="1"/>
        </p:nvPicPr>
        <p:blipFill>
          <a:blip r:embed="rId2"/>
          <a:srcRect/>
          <a:stretch/>
        </p:blipFill>
        <p:spPr>
          <a:xfrm>
            <a:off x="10189" y="1387743"/>
            <a:ext cx="8151470" cy="3631933"/>
          </a:xfrm>
          <a:prstGeom prst="rect">
            <a:avLst/>
          </a:prstGeom>
        </p:spPr>
      </p:pic>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6" name="Rectangle 5">
            <a:extLst>
              <a:ext uri="{FF2B5EF4-FFF2-40B4-BE49-F238E27FC236}">
                <a16:creationId xmlns:a16="http://schemas.microsoft.com/office/drawing/2014/main" id="{DF445DC1-8F0D-80A0-8A3F-5D5801844BB4}"/>
              </a:ext>
            </a:extLst>
          </p:cNvPr>
          <p:cNvSpPr>
            <a:spLocks noGrp="1" noChangeArrowheads="1"/>
          </p:cNvSpPr>
          <p:nvPr>
            <p:ph type="ctrTitle"/>
          </p:nvPr>
        </p:nvSpPr>
        <p:spPr>
          <a:xfrm>
            <a:off x="2343150" y="141685"/>
            <a:ext cx="5828699" cy="228719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000"/>
            </a:lvl1pPr>
          </a:lstStyle>
          <a:p>
            <a:pPr lvl="0"/>
            <a:r>
              <a:rPr lang="fr-FR" altLang="fr-FR" noProof="0" dirty="0"/>
              <a:t>Modifiez le style du titre</a:t>
            </a:r>
          </a:p>
        </p:txBody>
      </p:sp>
      <p:sp>
        <p:nvSpPr>
          <p:cNvPr id="8" name="Rectangle 6">
            <a:extLst>
              <a:ext uri="{FF2B5EF4-FFF2-40B4-BE49-F238E27FC236}">
                <a16:creationId xmlns:a16="http://schemas.microsoft.com/office/drawing/2014/main" id="{843EF88E-8536-6792-E6CB-4BAA880957E5}"/>
              </a:ext>
            </a:extLst>
          </p:cNvPr>
          <p:cNvSpPr>
            <a:spLocks noGrp="1" noChangeArrowheads="1"/>
          </p:cNvSpPr>
          <p:nvPr>
            <p:ph type="subTitle" idx="1"/>
          </p:nvPr>
        </p:nvSpPr>
        <p:spPr>
          <a:xfrm>
            <a:off x="3217959" y="4079081"/>
            <a:ext cx="4953890" cy="78105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Wingdings" pitchFamily="2" charset="2"/>
              <a:buNone/>
              <a:defRPr sz="1500" b="1">
                <a:solidFill>
                  <a:srgbClr val="B2B2B2"/>
                </a:solidFill>
              </a:defRPr>
            </a:lvl1pPr>
          </a:lstStyle>
          <a:p>
            <a:pPr lvl="0"/>
            <a:r>
              <a:rPr lang="fr-FR" altLang="fr-FR" noProof="0" dirty="0"/>
              <a:t>Modifiez le style des sous-titres du masque</a:t>
            </a:r>
          </a:p>
        </p:txBody>
      </p:sp>
    </p:spTree>
    <p:extLst>
      <p:ext uri="{BB962C8B-B14F-4D97-AF65-F5344CB8AC3E}">
        <p14:creationId xmlns:p14="http://schemas.microsoft.com/office/powerpoint/2010/main" val="1759800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Modifiez le texte du titre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5" name="Footer Placeholder 4"/>
          <p:cNvSpPr>
            <a:spLocks noGrp="1"/>
          </p:cNvSpPr>
          <p:nvPr>
            <p:ph type="ftr" sz="quarter" idx="11"/>
          </p:nvPr>
        </p:nvSpPr>
        <p:spPr>
          <a:xfrm>
            <a:off x="2170174" y="4840039"/>
            <a:ext cx="4153625" cy="303461"/>
          </a:xfrm>
        </p:spPr>
        <p:txBody>
          <a:bodyPr/>
          <a:lstStyle/>
          <a:p>
            <a:endParaRPr lang="en-US" dirty="0"/>
          </a:p>
        </p:txBody>
      </p:sp>
      <p:sp>
        <p:nvSpPr>
          <p:cNvPr id="6" name="Slide Number Placeholder 5"/>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8" name="Image 7">
            <a:extLst>
              <a:ext uri="{FF2B5EF4-FFF2-40B4-BE49-F238E27FC236}">
                <a16:creationId xmlns:a16="http://schemas.microsoft.com/office/drawing/2014/main" id="{7792C41D-0DD3-1946-3753-0170596E3702}"/>
              </a:ext>
            </a:extLst>
          </p:cNvPr>
          <p:cNvPicPr>
            <a:picLocks noChangeAspect="1"/>
          </p:cNvPicPr>
          <p:nvPr userDrawn="1"/>
        </p:nvPicPr>
        <p:blipFill>
          <a:blip r:embed="rId2"/>
          <a:srcRect/>
          <a:stretch/>
        </p:blipFill>
        <p:spPr>
          <a:xfrm>
            <a:off x="8280133" y="4305970"/>
            <a:ext cx="685800" cy="685800"/>
          </a:xfrm>
          <a:prstGeom prst="rect">
            <a:avLst/>
          </a:prstGeom>
        </p:spPr>
      </p:pic>
      <p:sp>
        <p:nvSpPr>
          <p:cNvPr id="9" name="Content Placeholder 2">
            <a:extLst>
              <a:ext uri="{FF2B5EF4-FFF2-40B4-BE49-F238E27FC236}">
                <a16:creationId xmlns:a16="http://schemas.microsoft.com/office/drawing/2014/main" id="{BC58FF9A-BC0D-3C90-221F-EB920A127A1A}"/>
              </a:ext>
            </a:extLst>
          </p:cNvPr>
          <p:cNvSpPr>
            <a:spLocks noGrp="1"/>
          </p:cNvSpPr>
          <p:nvPr>
            <p:ph idx="1" hasCustomPrompt="1"/>
          </p:nvPr>
        </p:nvSpPr>
        <p:spPr>
          <a:xfrm>
            <a:off x="1028700" y="1728259"/>
            <a:ext cx="7200900" cy="268605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701545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514350"/>
            <a:ext cx="7200900" cy="1114425"/>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028700" y="1744873"/>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dirty="0"/>
              <a:t>Cliquez pour modifier les styles du texte du masque</a:t>
            </a:r>
          </a:p>
        </p:txBody>
      </p:sp>
      <p:sp>
        <p:nvSpPr>
          <p:cNvPr id="5" name="Text Placeholder 4"/>
          <p:cNvSpPr>
            <a:spLocks noGrp="1"/>
          </p:cNvSpPr>
          <p:nvPr>
            <p:ph type="body" sz="quarter" idx="3"/>
          </p:nvPr>
        </p:nvSpPr>
        <p:spPr>
          <a:xfrm>
            <a:off x="4893761" y="1755648"/>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12" name="Content Placeholder 2">
            <a:extLst>
              <a:ext uri="{FF2B5EF4-FFF2-40B4-BE49-F238E27FC236}">
                <a16:creationId xmlns:a16="http://schemas.microsoft.com/office/drawing/2014/main" id="{656AEBCB-9565-95CB-46FE-F050511483EC}"/>
              </a:ext>
            </a:extLst>
          </p:cNvPr>
          <p:cNvSpPr>
            <a:spLocks noGrp="1"/>
          </p:cNvSpPr>
          <p:nvPr>
            <p:ph idx="13" hasCustomPrompt="1"/>
          </p:nvPr>
        </p:nvSpPr>
        <p:spPr>
          <a:xfrm>
            <a:off x="1028700"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3" name="Content Placeholder 2">
            <a:extLst>
              <a:ext uri="{FF2B5EF4-FFF2-40B4-BE49-F238E27FC236}">
                <a16:creationId xmlns:a16="http://schemas.microsoft.com/office/drawing/2014/main" id="{179CF9ED-219F-F280-00FC-C440FCA86BCD}"/>
              </a:ext>
            </a:extLst>
          </p:cNvPr>
          <p:cNvSpPr>
            <a:spLocks noGrp="1"/>
          </p:cNvSpPr>
          <p:nvPr>
            <p:ph idx="14" hasCustomPrompt="1"/>
          </p:nvPr>
        </p:nvSpPr>
        <p:spPr>
          <a:xfrm>
            <a:off x="4893761"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a:extLst>
              <a:ext uri="{FF2B5EF4-FFF2-40B4-BE49-F238E27FC236}">
                <a16:creationId xmlns:a16="http://schemas.microsoft.com/office/drawing/2014/main" id="{BBF3BF43-5001-A22F-64A7-1A47BCA75CE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5/23/2024</a:t>
            </a:fld>
            <a:endParaRPr lang="en-US" dirty="0"/>
          </a:p>
        </p:txBody>
      </p:sp>
      <p:sp>
        <p:nvSpPr>
          <p:cNvPr id="6" name="Footer Placeholder 4">
            <a:extLst>
              <a:ext uri="{FF2B5EF4-FFF2-40B4-BE49-F238E27FC236}">
                <a16:creationId xmlns:a16="http://schemas.microsoft.com/office/drawing/2014/main" id="{8EAB663F-075E-480A-6974-849558500F0B}"/>
              </a:ext>
            </a:extLst>
          </p:cNvPr>
          <p:cNvSpPr>
            <a:spLocks noGrp="1"/>
          </p:cNvSpPr>
          <p:nvPr>
            <p:ph type="ftr" sz="quarter" idx="11"/>
          </p:nvPr>
        </p:nvSpPr>
        <p:spPr>
          <a:xfrm>
            <a:off x="2170174" y="4840039"/>
            <a:ext cx="4153625" cy="303461"/>
          </a:xfrm>
        </p:spPr>
        <p:txBody>
          <a:bodyPr/>
          <a:lstStyle/>
          <a:p>
            <a:endParaRPr lang="en-US" dirty="0"/>
          </a:p>
        </p:txBody>
      </p:sp>
      <p:sp>
        <p:nvSpPr>
          <p:cNvPr id="14" name="Slide Number Placeholder 5">
            <a:extLst>
              <a:ext uri="{FF2B5EF4-FFF2-40B4-BE49-F238E27FC236}">
                <a16:creationId xmlns:a16="http://schemas.microsoft.com/office/drawing/2014/main" id="{62448889-66EB-AF5F-3797-1AAC6873CD4F}"/>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5" name="Image 14">
            <a:extLst>
              <a:ext uri="{FF2B5EF4-FFF2-40B4-BE49-F238E27FC236}">
                <a16:creationId xmlns:a16="http://schemas.microsoft.com/office/drawing/2014/main" id="{F944EDB3-BBCA-3A52-A725-18C4FD8C9893}"/>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3163808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
        <p:nvSpPr>
          <p:cNvPr id="5" name="Titre 1">
            <a:extLst>
              <a:ext uri="{FF2B5EF4-FFF2-40B4-BE49-F238E27FC236}">
                <a16:creationId xmlns:a16="http://schemas.microsoft.com/office/drawing/2014/main" id="{16066DC0-F1DF-8289-B94E-B31C8063966B}"/>
              </a:ext>
            </a:extLst>
          </p:cNvPr>
          <p:cNvSpPr>
            <a:spLocks noGrp="1"/>
          </p:cNvSpPr>
          <p:nvPr>
            <p:ph type="title" hasCustomPrompt="1"/>
          </p:nvPr>
        </p:nvSpPr>
        <p:spPr>
          <a:xfrm>
            <a:off x="1042988" y="925436"/>
            <a:ext cx="2949178" cy="802481"/>
          </a:xfrm>
        </p:spPr>
        <p:txBody>
          <a:bodyPr anchor="b"/>
          <a:lstStyle>
            <a:lvl1pPr>
              <a:defRPr sz="2400"/>
            </a:lvl1pPr>
          </a:lstStyle>
          <a:p>
            <a:r>
              <a:rPr lang="fr-FR" dirty="0"/>
              <a:t>Modifiez le texte </a:t>
            </a:r>
            <a:br>
              <a:rPr lang="fr-FR" dirty="0"/>
            </a:br>
            <a:r>
              <a:rPr lang="fr-FR" dirty="0"/>
              <a:t>du titre</a:t>
            </a:r>
          </a:p>
        </p:txBody>
      </p:sp>
      <p:sp>
        <p:nvSpPr>
          <p:cNvPr id="6" name="Espace réservé pour une image  2">
            <a:extLst>
              <a:ext uri="{FF2B5EF4-FFF2-40B4-BE49-F238E27FC236}">
                <a16:creationId xmlns:a16="http://schemas.microsoft.com/office/drawing/2014/main" id="{70D24D67-1935-BE34-0E40-7E07CE5D7002}"/>
              </a:ext>
            </a:extLst>
          </p:cNvPr>
          <p:cNvSpPr>
            <a:spLocks noGrp="1"/>
          </p:cNvSpPr>
          <p:nvPr>
            <p:ph type="pic" idx="1"/>
          </p:nvPr>
        </p:nvSpPr>
        <p:spPr>
          <a:xfrm>
            <a:off x="4300537" y="925437"/>
            <a:ext cx="4001234"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dirty="0"/>
          </a:p>
        </p:txBody>
      </p:sp>
      <p:sp>
        <p:nvSpPr>
          <p:cNvPr id="7" name="Espace réservé du texte 3">
            <a:extLst>
              <a:ext uri="{FF2B5EF4-FFF2-40B4-BE49-F238E27FC236}">
                <a16:creationId xmlns:a16="http://schemas.microsoft.com/office/drawing/2014/main" id="{F72F1419-14CA-F824-8A6A-3D2170D4F880}"/>
              </a:ext>
            </a:extLst>
          </p:cNvPr>
          <p:cNvSpPr>
            <a:spLocks noGrp="1"/>
          </p:cNvSpPr>
          <p:nvPr>
            <p:ph type="body" sz="half" idx="2" hasCustomPrompt="1"/>
          </p:nvPr>
        </p:nvSpPr>
        <p:spPr>
          <a:xfrm>
            <a:off x="1042988" y="1860605"/>
            <a:ext cx="2949178" cy="2726003"/>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texte du masque</a:t>
            </a:r>
          </a:p>
        </p:txBody>
      </p:sp>
    </p:spTree>
    <p:extLst>
      <p:ext uri="{BB962C8B-B14F-4D97-AF65-F5344CB8AC3E}">
        <p14:creationId xmlns:p14="http://schemas.microsoft.com/office/powerpoint/2010/main" val="3188864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42925" y="514350"/>
            <a:ext cx="2891790" cy="1618413"/>
          </a:xfrm>
        </p:spPr>
        <p:txBody>
          <a:bodyPr anchor="t">
            <a:noAutofit/>
          </a:bodyPr>
          <a:lstStyle>
            <a:lvl1pPr>
              <a:lnSpc>
                <a:spcPct val="84000"/>
              </a:lnSpc>
              <a:defRPr sz="3600" baseline="0">
                <a:solidFill>
                  <a:schemeClr val="bg1"/>
                </a:solidFill>
              </a:defRPr>
            </a:lvl1pPr>
          </a:lstStyle>
          <a:p>
            <a:r>
              <a:rPr lang="fr-FR" dirty="0"/>
              <a:t>Modifiez le texte du titre</a:t>
            </a:r>
            <a:endParaRPr lang="en-US" dirty="0"/>
          </a:p>
        </p:txBody>
      </p:sp>
      <p:sp>
        <p:nvSpPr>
          <p:cNvPr id="4" name="Text Placeholder 3"/>
          <p:cNvSpPr>
            <a:spLocks noGrp="1"/>
          </p:cNvSpPr>
          <p:nvPr>
            <p:ph type="body" sz="half" idx="2" hasCustomPrompt="1"/>
          </p:nvPr>
        </p:nvSpPr>
        <p:spPr>
          <a:xfrm>
            <a:off x="542925" y="2142258"/>
            <a:ext cx="2891790" cy="2258292"/>
          </a:xfrm>
          <a:prstGeom prst="rect">
            <a:avLst/>
          </a:prstGeom>
        </p:spPr>
        <p:txBody>
          <a:bodyPr/>
          <a:lstStyle>
            <a:lvl1pPr marL="0" indent="0">
              <a:lnSpc>
                <a:spcPct val="113000"/>
              </a:lnSpc>
              <a:spcBef>
                <a:spcPts val="0"/>
              </a:spcBef>
              <a:spcAft>
                <a:spcPts val="1125"/>
              </a:spcAft>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le texte du masque</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smtClean="0"/>
              <a:pPr/>
              <a:t>5/23/2024</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9" name="Content Placeholder 2">
            <a:extLst>
              <a:ext uri="{FF2B5EF4-FFF2-40B4-BE49-F238E27FC236}">
                <a16:creationId xmlns:a16="http://schemas.microsoft.com/office/drawing/2014/main" id="{E14A7E6D-ACE3-0797-0442-4475AA562B4C}"/>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652383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ntenu avec légen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2" name="Content Placeholder 2">
            <a:extLst>
              <a:ext uri="{FF2B5EF4-FFF2-40B4-BE49-F238E27FC236}">
                <a16:creationId xmlns:a16="http://schemas.microsoft.com/office/drawing/2014/main" id="{42B5618F-F2E2-B3EF-F2B3-9BECBD2D0FA8}"/>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pour une image  2">
            <a:extLst>
              <a:ext uri="{FF2B5EF4-FFF2-40B4-BE49-F238E27FC236}">
                <a16:creationId xmlns:a16="http://schemas.microsoft.com/office/drawing/2014/main" id="{D9D6E82B-6DBA-416A-49B3-0251499BB5F0}"/>
              </a:ext>
            </a:extLst>
          </p:cNvPr>
          <p:cNvSpPr>
            <a:spLocks noGrp="1"/>
          </p:cNvSpPr>
          <p:nvPr>
            <p:ph type="pic" idx="1"/>
          </p:nvPr>
        </p:nvSpPr>
        <p:spPr>
          <a:xfrm>
            <a:off x="0" y="0"/>
            <a:ext cx="4287741" cy="51435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dirty="0"/>
          </a:p>
        </p:txBody>
      </p:sp>
    </p:spTree>
    <p:extLst>
      <p:ext uri="{BB962C8B-B14F-4D97-AF65-F5344CB8AC3E}">
        <p14:creationId xmlns:p14="http://schemas.microsoft.com/office/powerpoint/2010/main" val="2318724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9E9DB50D-1898-841B-4B82-62CE771DD41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5/23/2024</a:t>
            </a:fld>
            <a:endParaRPr lang="en-US" dirty="0"/>
          </a:p>
        </p:txBody>
      </p:sp>
      <p:sp>
        <p:nvSpPr>
          <p:cNvPr id="8" name="Footer Placeholder 4">
            <a:extLst>
              <a:ext uri="{FF2B5EF4-FFF2-40B4-BE49-F238E27FC236}">
                <a16:creationId xmlns:a16="http://schemas.microsoft.com/office/drawing/2014/main" id="{31713492-8589-2E2A-528E-F2A6DD2084E3}"/>
              </a:ext>
            </a:extLst>
          </p:cNvPr>
          <p:cNvSpPr>
            <a:spLocks noGrp="1"/>
          </p:cNvSpPr>
          <p:nvPr>
            <p:ph type="ftr" sz="quarter" idx="11"/>
          </p:nvPr>
        </p:nvSpPr>
        <p:spPr>
          <a:xfrm>
            <a:off x="2170174" y="4840039"/>
            <a:ext cx="4153625" cy="303461"/>
          </a:xfrm>
        </p:spPr>
        <p:txBody>
          <a:bodyPr/>
          <a:lstStyle/>
          <a:p>
            <a:endParaRPr lang="en-US" dirty="0"/>
          </a:p>
        </p:txBody>
      </p:sp>
      <p:sp>
        <p:nvSpPr>
          <p:cNvPr id="9" name="Slide Number Placeholder 5">
            <a:extLst>
              <a:ext uri="{FF2B5EF4-FFF2-40B4-BE49-F238E27FC236}">
                <a16:creationId xmlns:a16="http://schemas.microsoft.com/office/drawing/2014/main" id="{0233401C-9A32-4960-ED21-9B9B6D23B2A8}"/>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0" name="Image 9">
            <a:extLst>
              <a:ext uri="{FF2B5EF4-FFF2-40B4-BE49-F238E27FC236}">
                <a16:creationId xmlns:a16="http://schemas.microsoft.com/office/drawing/2014/main" id="{357BB025-E303-4F98-669A-60DE8E826FBA}"/>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1354671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74950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Contenu avec légend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A1C4DC37-D636-FEC9-658F-B938DC6845B3}"/>
              </a:ext>
            </a:extLst>
          </p:cNvPr>
          <p:cNvPicPr>
            <a:picLocks noChangeAspect="1"/>
          </p:cNvPicPr>
          <p:nvPr userDrawn="1"/>
        </p:nvPicPr>
        <p:blipFill>
          <a:blip r:embed="rId2"/>
          <a:srcRect/>
          <a:stretch/>
        </p:blipFill>
        <p:spPr>
          <a:xfrm>
            <a:off x="10189" y="1387743"/>
            <a:ext cx="8151470" cy="3631933"/>
          </a:xfrm>
          <a:prstGeom prst="rect">
            <a:avLst/>
          </a:prstGeom>
        </p:spPr>
      </p:pic>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6" name="Rectangle 5">
            <a:extLst>
              <a:ext uri="{FF2B5EF4-FFF2-40B4-BE49-F238E27FC236}">
                <a16:creationId xmlns:a16="http://schemas.microsoft.com/office/drawing/2014/main" id="{DF445DC1-8F0D-80A0-8A3F-5D5801844BB4}"/>
              </a:ext>
            </a:extLst>
          </p:cNvPr>
          <p:cNvSpPr>
            <a:spLocks noGrp="1" noChangeArrowheads="1"/>
          </p:cNvSpPr>
          <p:nvPr>
            <p:ph type="ctrTitle"/>
          </p:nvPr>
        </p:nvSpPr>
        <p:spPr>
          <a:xfrm>
            <a:off x="2343150" y="141685"/>
            <a:ext cx="5828699" cy="228719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000"/>
            </a:lvl1pPr>
          </a:lstStyle>
          <a:p>
            <a:pPr lvl="0"/>
            <a:r>
              <a:rPr lang="fr-FR" altLang="fr-FR" noProof="0"/>
              <a:t>Modifiez le style du titre</a:t>
            </a:r>
            <a:endParaRPr lang="fr-FR" altLang="fr-FR" noProof="0" dirty="0"/>
          </a:p>
        </p:txBody>
      </p:sp>
      <p:sp>
        <p:nvSpPr>
          <p:cNvPr id="8" name="Rectangle 6">
            <a:extLst>
              <a:ext uri="{FF2B5EF4-FFF2-40B4-BE49-F238E27FC236}">
                <a16:creationId xmlns:a16="http://schemas.microsoft.com/office/drawing/2014/main" id="{843EF88E-8536-6792-E6CB-4BAA880957E5}"/>
              </a:ext>
            </a:extLst>
          </p:cNvPr>
          <p:cNvSpPr>
            <a:spLocks noGrp="1" noChangeArrowheads="1"/>
          </p:cNvSpPr>
          <p:nvPr>
            <p:ph type="subTitle" idx="1"/>
          </p:nvPr>
        </p:nvSpPr>
        <p:spPr>
          <a:xfrm>
            <a:off x="3217959" y="4079081"/>
            <a:ext cx="4953890" cy="78105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Wingdings" pitchFamily="2" charset="2"/>
              <a:buNone/>
              <a:defRPr sz="1500" b="1">
                <a:solidFill>
                  <a:srgbClr val="B2B2B2"/>
                </a:solidFill>
              </a:defRPr>
            </a:lvl1pPr>
          </a:lstStyle>
          <a:p>
            <a:pPr lvl="0"/>
            <a:r>
              <a:rPr lang="fr-FR" altLang="fr-FR" noProof="0"/>
              <a:t>Modifiez le style des sous-titres du masque</a:t>
            </a:r>
            <a:endParaRPr lang="fr-FR" altLang="fr-FR" noProof="0" dirty="0"/>
          </a:p>
        </p:txBody>
      </p:sp>
    </p:spTree>
    <p:extLst>
      <p:ext uri="{BB962C8B-B14F-4D97-AF65-F5344CB8AC3E}">
        <p14:creationId xmlns:p14="http://schemas.microsoft.com/office/powerpoint/2010/main" val="342637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Modifiez le texte du titre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5" name="Footer Placeholder 4"/>
          <p:cNvSpPr>
            <a:spLocks noGrp="1"/>
          </p:cNvSpPr>
          <p:nvPr>
            <p:ph type="ftr" sz="quarter" idx="11"/>
          </p:nvPr>
        </p:nvSpPr>
        <p:spPr>
          <a:xfrm>
            <a:off x="2170174" y="4840039"/>
            <a:ext cx="4153625" cy="303461"/>
          </a:xfrm>
        </p:spPr>
        <p:txBody>
          <a:bodyPr/>
          <a:lstStyle/>
          <a:p>
            <a:endParaRPr lang="en-US" dirty="0"/>
          </a:p>
        </p:txBody>
      </p:sp>
      <p:sp>
        <p:nvSpPr>
          <p:cNvPr id="6" name="Slide Number Placeholder 5"/>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8" name="Image 7">
            <a:extLst>
              <a:ext uri="{FF2B5EF4-FFF2-40B4-BE49-F238E27FC236}">
                <a16:creationId xmlns:a16="http://schemas.microsoft.com/office/drawing/2014/main" id="{7792C41D-0DD3-1946-3753-0170596E3702}"/>
              </a:ext>
            </a:extLst>
          </p:cNvPr>
          <p:cNvPicPr>
            <a:picLocks noChangeAspect="1"/>
          </p:cNvPicPr>
          <p:nvPr userDrawn="1"/>
        </p:nvPicPr>
        <p:blipFill>
          <a:blip r:embed="rId2"/>
          <a:srcRect/>
          <a:stretch/>
        </p:blipFill>
        <p:spPr>
          <a:xfrm>
            <a:off x="8280133" y="4305970"/>
            <a:ext cx="685800" cy="685800"/>
          </a:xfrm>
          <a:prstGeom prst="rect">
            <a:avLst/>
          </a:prstGeom>
        </p:spPr>
      </p:pic>
      <p:sp>
        <p:nvSpPr>
          <p:cNvPr id="9" name="Content Placeholder 2">
            <a:extLst>
              <a:ext uri="{FF2B5EF4-FFF2-40B4-BE49-F238E27FC236}">
                <a16:creationId xmlns:a16="http://schemas.microsoft.com/office/drawing/2014/main" id="{BC58FF9A-BC0D-3C90-221F-EB920A127A1A}"/>
              </a:ext>
            </a:extLst>
          </p:cNvPr>
          <p:cNvSpPr>
            <a:spLocks noGrp="1"/>
          </p:cNvSpPr>
          <p:nvPr>
            <p:ph idx="1" hasCustomPrompt="1"/>
          </p:nvPr>
        </p:nvSpPr>
        <p:spPr>
          <a:xfrm>
            <a:off x="1028700" y="1728259"/>
            <a:ext cx="7200900" cy="268605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741602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514350"/>
            <a:ext cx="7200900" cy="1114425"/>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028700" y="1744873"/>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5" name="Text Placeholder 4"/>
          <p:cNvSpPr>
            <a:spLocks noGrp="1"/>
          </p:cNvSpPr>
          <p:nvPr>
            <p:ph type="body" sz="quarter" idx="3"/>
          </p:nvPr>
        </p:nvSpPr>
        <p:spPr>
          <a:xfrm>
            <a:off x="4893761" y="1755648"/>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12" name="Content Placeholder 2">
            <a:extLst>
              <a:ext uri="{FF2B5EF4-FFF2-40B4-BE49-F238E27FC236}">
                <a16:creationId xmlns:a16="http://schemas.microsoft.com/office/drawing/2014/main" id="{656AEBCB-9565-95CB-46FE-F050511483EC}"/>
              </a:ext>
            </a:extLst>
          </p:cNvPr>
          <p:cNvSpPr>
            <a:spLocks noGrp="1"/>
          </p:cNvSpPr>
          <p:nvPr>
            <p:ph idx="13" hasCustomPrompt="1"/>
          </p:nvPr>
        </p:nvSpPr>
        <p:spPr>
          <a:xfrm>
            <a:off x="1028700"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3" name="Content Placeholder 2">
            <a:extLst>
              <a:ext uri="{FF2B5EF4-FFF2-40B4-BE49-F238E27FC236}">
                <a16:creationId xmlns:a16="http://schemas.microsoft.com/office/drawing/2014/main" id="{179CF9ED-219F-F280-00FC-C440FCA86BCD}"/>
              </a:ext>
            </a:extLst>
          </p:cNvPr>
          <p:cNvSpPr>
            <a:spLocks noGrp="1"/>
          </p:cNvSpPr>
          <p:nvPr>
            <p:ph idx="14" hasCustomPrompt="1"/>
          </p:nvPr>
        </p:nvSpPr>
        <p:spPr>
          <a:xfrm>
            <a:off x="4893761"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a:extLst>
              <a:ext uri="{FF2B5EF4-FFF2-40B4-BE49-F238E27FC236}">
                <a16:creationId xmlns:a16="http://schemas.microsoft.com/office/drawing/2014/main" id="{BBF3BF43-5001-A22F-64A7-1A47BCA75CE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5/23/2024</a:t>
            </a:fld>
            <a:endParaRPr lang="en-US" dirty="0"/>
          </a:p>
        </p:txBody>
      </p:sp>
      <p:sp>
        <p:nvSpPr>
          <p:cNvPr id="6" name="Footer Placeholder 4">
            <a:extLst>
              <a:ext uri="{FF2B5EF4-FFF2-40B4-BE49-F238E27FC236}">
                <a16:creationId xmlns:a16="http://schemas.microsoft.com/office/drawing/2014/main" id="{8EAB663F-075E-480A-6974-849558500F0B}"/>
              </a:ext>
            </a:extLst>
          </p:cNvPr>
          <p:cNvSpPr>
            <a:spLocks noGrp="1"/>
          </p:cNvSpPr>
          <p:nvPr>
            <p:ph type="ftr" sz="quarter" idx="11"/>
          </p:nvPr>
        </p:nvSpPr>
        <p:spPr>
          <a:xfrm>
            <a:off x="2170174" y="4840039"/>
            <a:ext cx="4153625" cy="303461"/>
          </a:xfrm>
        </p:spPr>
        <p:txBody>
          <a:bodyPr/>
          <a:lstStyle/>
          <a:p>
            <a:endParaRPr lang="en-US" dirty="0"/>
          </a:p>
        </p:txBody>
      </p:sp>
      <p:sp>
        <p:nvSpPr>
          <p:cNvPr id="14" name="Slide Number Placeholder 5">
            <a:extLst>
              <a:ext uri="{FF2B5EF4-FFF2-40B4-BE49-F238E27FC236}">
                <a16:creationId xmlns:a16="http://schemas.microsoft.com/office/drawing/2014/main" id="{62448889-66EB-AF5F-3797-1AAC6873CD4F}"/>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5" name="Image 14">
            <a:extLst>
              <a:ext uri="{FF2B5EF4-FFF2-40B4-BE49-F238E27FC236}">
                <a16:creationId xmlns:a16="http://schemas.microsoft.com/office/drawing/2014/main" id="{F944EDB3-BBCA-3A52-A725-18C4FD8C9893}"/>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357583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
        <p:nvSpPr>
          <p:cNvPr id="5" name="Titre 1">
            <a:extLst>
              <a:ext uri="{FF2B5EF4-FFF2-40B4-BE49-F238E27FC236}">
                <a16:creationId xmlns:a16="http://schemas.microsoft.com/office/drawing/2014/main" id="{16066DC0-F1DF-8289-B94E-B31C8063966B}"/>
              </a:ext>
            </a:extLst>
          </p:cNvPr>
          <p:cNvSpPr>
            <a:spLocks noGrp="1"/>
          </p:cNvSpPr>
          <p:nvPr>
            <p:ph type="title" hasCustomPrompt="1"/>
          </p:nvPr>
        </p:nvSpPr>
        <p:spPr>
          <a:xfrm>
            <a:off x="1042988" y="925436"/>
            <a:ext cx="2949178" cy="802481"/>
          </a:xfrm>
        </p:spPr>
        <p:txBody>
          <a:bodyPr anchor="b"/>
          <a:lstStyle>
            <a:lvl1pPr>
              <a:defRPr sz="2400"/>
            </a:lvl1pPr>
          </a:lstStyle>
          <a:p>
            <a:r>
              <a:rPr lang="fr-FR" dirty="0"/>
              <a:t>Modifiez le texte </a:t>
            </a:r>
            <a:br>
              <a:rPr lang="fr-FR" dirty="0"/>
            </a:br>
            <a:r>
              <a:rPr lang="fr-FR" dirty="0"/>
              <a:t>du titre</a:t>
            </a:r>
          </a:p>
        </p:txBody>
      </p:sp>
      <p:sp>
        <p:nvSpPr>
          <p:cNvPr id="6" name="Espace réservé pour une image  2">
            <a:extLst>
              <a:ext uri="{FF2B5EF4-FFF2-40B4-BE49-F238E27FC236}">
                <a16:creationId xmlns:a16="http://schemas.microsoft.com/office/drawing/2014/main" id="{70D24D67-1935-BE34-0E40-7E07CE5D7002}"/>
              </a:ext>
            </a:extLst>
          </p:cNvPr>
          <p:cNvSpPr>
            <a:spLocks noGrp="1"/>
          </p:cNvSpPr>
          <p:nvPr>
            <p:ph type="pic" idx="1"/>
          </p:nvPr>
        </p:nvSpPr>
        <p:spPr>
          <a:xfrm>
            <a:off x="4300537" y="925437"/>
            <a:ext cx="4001234"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fr-FR" dirty="0"/>
          </a:p>
        </p:txBody>
      </p:sp>
      <p:sp>
        <p:nvSpPr>
          <p:cNvPr id="7" name="Espace réservé du texte 3">
            <a:extLst>
              <a:ext uri="{FF2B5EF4-FFF2-40B4-BE49-F238E27FC236}">
                <a16:creationId xmlns:a16="http://schemas.microsoft.com/office/drawing/2014/main" id="{F72F1419-14CA-F824-8A6A-3D2170D4F880}"/>
              </a:ext>
            </a:extLst>
          </p:cNvPr>
          <p:cNvSpPr>
            <a:spLocks noGrp="1"/>
          </p:cNvSpPr>
          <p:nvPr>
            <p:ph type="body" sz="half" idx="2" hasCustomPrompt="1"/>
          </p:nvPr>
        </p:nvSpPr>
        <p:spPr>
          <a:xfrm>
            <a:off x="1042988" y="1860605"/>
            <a:ext cx="2949178" cy="2726003"/>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texte du masque</a:t>
            </a:r>
          </a:p>
        </p:txBody>
      </p:sp>
    </p:spTree>
    <p:extLst>
      <p:ext uri="{BB962C8B-B14F-4D97-AF65-F5344CB8AC3E}">
        <p14:creationId xmlns:p14="http://schemas.microsoft.com/office/powerpoint/2010/main" val="34401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42925" y="514350"/>
            <a:ext cx="2891790" cy="1618413"/>
          </a:xfrm>
        </p:spPr>
        <p:txBody>
          <a:bodyPr anchor="t">
            <a:noAutofit/>
          </a:bodyPr>
          <a:lstStyle>
            <a:lvl1pPr>
              <a:lnSpc>
                <a:spcPct val="84000"/>
              </a:lnSpc>
              <a:defRPr sz="3600" baseline="0">
                <a:solidFill>
                  <a:schemeClr val="bg1"/>
                </a:solidFill>
              </a:defRPr>
            </a:lvl1pPr>
          </a:lstStyle>
          <a:p>
            <a:r>
              <a:rPr lang="fr-FR" dirty="0"/>
              <a:t>Modifiez le texte du titre</a:t>
            </a:r>
            <a:endParaRPr lang="en-US" dirty="0"/>
          </a:p>
        </p:txBody>
      </p:sp>
      <p:sp>
        <p:nvSpPr>
          <p:cNvPr id="4" name="Text Placeholder 3"/>
          <p:cNvSpPr>
            <a:spLocks noGrp="1"/>
          </p:cNvSpPr>
          <p:nvPr>
            <p:ph type="body" sz="half" idx="2" hasCustomPrompt="1"/>
          </p:nvPr>
        </p:nvSpPr>
        <p:spPr>
          <a:xfrm>
            <a:off x="542925" y="2142258"/>
            <a:ext cx="2891790" cy="2258292"/>
          </a:xfrm>
          <a:prstGeom prst="rect">
            <a:avLst/>
          </a:prstGeom>
        </p:spPr>
        <p:txBody>
          <a:bodyPr/>
          <a:lstStyle>
            <a:lvl1pPr marL="0" indent="0">
              <a:lnSpc>
                <a:spcPct val="113000"/>
              </a:lnSpc>
              <a:spcBef>
                <a:spcPts val="0"/>
              </a:spcBef>
              <a:spcAft>
                <a:spcPts val="1125"/>
              </a:spcAft>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le texte du masque</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smtClean="0"/>
              <a:pPr/>
              <a:t>5/23/2024</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9" name="Content Placeholder 2">
            <a:extLst>
              <a:ext uri="{FF2B5EF4-FFF2-40B4-BE49-F238E27FC236}">
                <a16:creationId xmlns:a16="http://schemas.microsoft.com/office/drawing/2014/main" id="{E14A7E6D-ACE3-0797-0442-4475AA562B4C}"/>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87990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Contenu avec légen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2" name="Content Placeholder 2">
            <a:extLst>
              <a:ext uri="{FF2B5EF4-FFF2-40B4-BE49-F238E27FC236}">
                <a16:creationId xmlns:a16="http://schemas.microsoft.com/office/drawing/2014/main" id="{42B5618F-F2E2-B3EF-F2B3-9BECBD2D0FA8}"/>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pour une image  2">
            <a:extLst>
              <a:ext uri="{FF2B5EF4-FFF2-40B4-BE49-F238E27FC236}">
                <a16:creationId xmlns:a16="http://schemas.microsoft.com/office/drawing/2014/main" id="{D9D6E82B-6DBA-416A-49B3-0251499BB5F0}"/>
              </a:ext>
            </a:extLst>
          </p:cNvPr>
          <p:cNvSpPr>
            <a:spLocks noGrp="1"/>
          </p:cNvSpPr>
          <p:nvPr>
            <p:ph type="pic" idx="1"/>
          </p:nvPr>
        </p:nvSpPr>
        <p:spPr>
          <a:xfrm>
            <a:off x="0" y="0"/>
            <a:ext cx="4287741" cy="51435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fr-FR" dirty="0"/>
          </a:p>
        </p:txBody>
      </p:sp>
    </p:spTree>
    <p:extLst>
      <p:ext uri="{BB962C8B-B14F-4D97-AF65-F5344CB8AC3E}">
        <p14:creationId xmlns:p14="http://schemas.microsoft.com/office/powerpoint/2010/main" val="3188192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9E9DB50D-1898-841B-4B82-62CE771DD41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5/23/2024</a:t>
            </a:fld>
            <a:endParaRPr lang="en-US" dirty="0"/>
          </a:p>
        </p:txBody>
      </p:sp>
      <p:sp>
        <p:nvSpPr>
          <p:cNvPr id="8" name="Footer Placeholder 4">
            <a:extLst>
              <a:ext uri="{FF2B5EF4-FFF2-40B4-BE49-F238E27FC236}">
                <a16:creationId xmlns:a16="http://schemas.microsoft.com/office/drawing/2014/main" id="{31713492-8589-2E2A-528E-F2A6DD2084E3}"/>
              </a:ext>
            </a:extLst>
          </p:cNvPr>
          <p:cNvSpPr>
            <a:spLocks noGrp="1"/>
          </p:cNvSpPr>
          <p:nvPr>
            <p:ph type="ftr" sz="quarter" idx="11"/>
          </p:nvPr>
        </p:nvSpPr>
        <p:spPr>
          <a:xfrm>
            <a:off x="2170174" y="4840039"/>
            <a:ext cx="4153625" cy="303461"/>
          </a:xfrm>
        </p:spPr>
        <p:txBody>
          <a:bodyPr/>
          <a:lstStyle/>
          <a:p>
            <a:endParaRPr lang="en-US" dirty="0"/>
          </a:p>
        </p:txBody>
      </p:sp>
      <p:sp>
        <p:nvSpPr>
          <p:cNvPr id="9" name="Slide Number Placeholder 5">
            <a:extLst>
              <a:ext uri="{FF2B5EF4-FFF2-40B4-BE49-F238E27FC236}">
                <a16:creationId xmlns:a16="http://schemas.microsoft.com/office/drawing/2014/main" id="{0233401C-9A32-4960-ED21-9B9B6D23B2A8}"/>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0" name="Image 9">
            <a:extLst>
              <a:ext uri="{FF2B5EF4-FFF2-40B4-BE49-F238E27FC236}">
                <a16:creationId xmlns:a16="http://schemas.microsoft.com/office/drawing/2014/main" id="{357BB025-E303-4F98-669A-60DE8E826FBA}"/>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419848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400344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wmf"/><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514350"/>
            <a:ext cx="7200900" cy="1114425"/>
          </a:xfrm>
          <a:prstGeom prst="rect">
            <a:avLst/>
          </a:prstGeom>
        </p:spPr>
        <p:txBody>
          <a:bodyPr vert="horz" lIns="91440" tIns="45720" rIns="91440" bIns="45720" rtlCol="0" anchor="t">
            <a:normAutofit/>
          </a:bodyPr>
          <a:lstStyle/>
          <a:p>
            <a:r>
              <a:rPr lang="fr-FR" dirty="0"/>
              <a:t>Modifiez le style du titre</a:t>
            </a:r>
            <a:endParaRPr lang="en-US" dirty="0"/>
          </a:p>
        </p:txBody>
      </p:sp>
      <p:sp>
        <p:nvSpPr>
          <p:cNvPr id="4" name="Date Placeholder 3"/>
          <p:cNvSpPr>
            <a:spLocks noGrp="1"/>
          </p:cNvSpPr>
          <p:nvPr>
            <p:ph type="dt" sz="half" idx="2"/>
          </p:nvPr>
        </p:nvSpPr>
        <p:spPr>
          <a:xfrm>
            <a:off x="1042987" y="4840039"/>
            <a:ext cx="903429" cy="303461"/>
          </a:xfrm>
          <a:prstGeom prst="rect">
            <a:avLst/>
          </a:prstGeom>
        </p:spPr>
        <p:txBody>
          <a:bodyPr vert="horz" lIns="91440" tIns="45720" rIns="91440" bIns="45720" rtlCol="0" anchor="ctr"/>
          <a:lstStyle>
            <a:lvl1pPr algn="l">
              <a:defRPr sz="900" baseline="0">
                <a:solidFill>
                  <a:schemeClr val="tx2"/>
                </a:solidFill>
              </a:defRPr>
            </a:lvl1pPr>
          </a:lstStyle>
          <a:p>
            <a:fld id="{87DE6118-2437-4B30-8E3C-4D2BE6020583}" type="datetimeFigureOut">
              <a:rPr lang="en-US" smtClean="0"/>
              <a:pPr/>
              <a:t>5/23/2024</a:t>
            </a:fld>
            <a:endParaRPr lang="en-US" dirty="0"/>
          </a:p>
        </p:txBody>
      </p:sp>
      <p:sp>
        <p:nvSpPr>
          <p:cNvPr id="5" name="Footer Placeholder 4"/>
          <p:cNvSpPr>
            <a:spLocks noGrp="1"/>
          </p:cNvSpPr>
          <p:nvPr>
            <p:ph type="ftr" sz="quarter" idx="3"/>
          </p:nvPr>
        </p:nvSpPr>
        <p:spPr>
          <a:xfrm>
            <a:off x="2170173" y="4840039"/>
            <a:ext cx="4710623" cy="303461"/>
          </a:xfrm>
          <a:prstGeom prst="rect">
            <a:avLst/>
          </a:prstGeom>
        </p:spPr>
        <p:txBody>
          <a:bodyPr vert="horz" lIns="91440" tIns="45720" rIns="91440" bIns="45720" rtlCol="0" anchor="ctr"/>
          <a:lstStyle>
            <a:lvl1pPr algn="l">
              <a:defRPr sz="9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4840039"/>
            <a:ext cx="1197219" cy="303461"/>
          </a:xfrm>
          <a:prstGeom prst="rect">
            <a:avLst/>
          </a:prstGeom>
        </p:spPr>
        <p:txBody>
          <a:bodyPr vert="horz" lIns="91440" tIns="45720" rIns="91440" bIns="45720" rtlCol="0" anchor="ctr"/>
          <a:lstStyle>
            <a:lvl1pPr algn="r">
              <a:defRPr sz="900" baseline="0">
                <a:solidFill>
                  <a:schemeClr val="tx2"/>
                </a:solidFill>
              </a:defRPr>
            </a:lvl1pPr>
          </a:lstStyle>
          <a:p>
            <a:fld id="{69E57DC2-970A-4B3E-BB1C-7A09969E49DF}" type="slidenum">
              <a:rPr lang="en-US" smtClean="0"/>
              <a:pPr/>
              <a:t>‹N°›</a:t>
            </a:fld>
            <a:endParaRPr lang="en-US" dirty="0"/>
          </a:p>
        </p:txBody>
      </p:sp>
      <p:sp>
        <p:nvSpPr>
          <p:cNvPr id="9" name="Rectangle 8" title="Side bar"/>
          <p:cNvSpPr/>
          <p:nvPr/>
        </p:nvSpPr>
        <p:spPr>
          <a:xfrm>
            <a:off x="1" y="0"/>
            <a:ext cx="530021" cy="5143500"/>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Espace réservé du contenu 3"/>
          <p:cNvPicPr>
            <a:picLocks noChangeAspect="1"/>
          </p:cNvPicPr>
          <p:nvPr/>
        </p:nvPicPr>
        <p:blipFill>
          <a:blip r:embed="rId11">
            <a:lum bright="70000" contrast="-70000"/>
            <a:alphaModFix amt="55000"/>
            <a:extLst>
              <a:ext uri="{28A0092B-C50C-407E-A947-70E740481C1C}">
                <a14:useLocalDpi xmlns:a14="http://schemas.microsoft.com/office/drawing/2010/main" val="0"/>
              </a:ext>
            </a:extLst>
          </a:blip>
          <a:stretch>
            <a:fillRect/>
          </a:stretch>
        </p:blipFill>
        <p:spPr>
          <a:xfrm rot="810067">
            <a:off x="7286987" y="210932"/>
            <a:ext cx="1771683" cy="1772556"/>
          </a:xfrm>
          <a:prstGeom prst="rect">
            <a:avLst/>
          </a:prstGeom>
        </p:spPr>
      </p:pic>
    </p:spTree>
    <p:extLst>
      <p:ext uri="{BB962C8B-B14F-4D97-AF65-F5344CB8AC3E}">
        <p14:creationId xmlns:p14="http://schemas.microsoft.com/office/powerpoint/2010/main" val="1104125500"/>
      </p:ext>
    </p:extLst>
  </p:cSld>
  <p:clrMap bg1="lt1" tx1="dk1" bg2="lt2" tx2="dk2" accent1="accent1" accent2="accent2" accent3="accent3" accent4="accent4" accent5="accent5" accent6="accent6" hlink="hlink" folHlink="folHlink"/>
  <p:sldLayoutIdLst>
    <p:sldLayoutId id="2147483675" r:id="rId1"/>
    <p:sldLayoutId id="2147483692" r:id="rId2"/>
    <p:sldLayoutId id="2147483676" r:id="rId3"/>
    <p:sldLayoutId id="2147483677" r:id="rId4"/>
    <p:sldLayoutId id="2147483682" r:id="rId5"/>
    <p:sldLayoutId id="2147483680" r:id="rId6"/>
    <p:sldLayoutId id="2147483681" r:id="rId7"/>
    <p:sldLayoutId id="2147483679" r:id="rId8"/>
    <p:sldLayoutId id="2147483678" r:id="rId9"/>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68580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26" userDrawn="1">
          <p15:clr>
            <a:srgbClr val="F26B43"/>
          </p15:clr>
        </p15:guide>
        <p15:guide id="4" orient="horz" pos="1080" userDrawn="1">
          <p15:clr>
            <a:srgbClr val="F26B43"/>
          </p15:clr>
        </p15:guide>
        <p15:guide id="6" orient="horz" pos="2772" userDrawn="1">
          <p15:clr>
            <a:srgbClr val="F26B43"/>
          </p15:clr>
        </p15:guide>
        <p15:guide id="7" orient="horz" pos="324" userDrawn="1">
          <p15:clr>
            <a:srgbClr val="F26B43"/>
          </p15:clr>
        </p15:guide>
        <p15:guide id="8" orient="horz" pos="1134" userDrawn="1">
          <p15:clr>
            <a:srgbClr val="F26B43"/>
          </p15:clr>
        </p15:guide>
        <p15:guide id="9" pos="5184" userDrawn="1">
          <p15:clr>
            <a:srgbClr val="F26B43"/>
          </p15:clr>
        </p15:guide>
        <p15:guide id="10" pos="702" userDrawn="1">
          <p15:clr>
            <a:srgbClr val="F26B43"/>
          </p15:clr>
        </p15:guide>
        <p15:guide id="11" pos="6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514350"/>
            <a:ext cx="7200900" cy="1114425"/>
          </a:xfrm>
          <a:prstGeom prst="rect">
            <a:avLst/>
          </a:prstGeom>
        </p:spPr>
        <p:txBody>
          <a:bodyPr vert="horz" lIns="91440" tIns="45720" rIns="91440" bIns="45720" rtlCol="0" anchor="t">
            <a:normAutofit/>
          </a:bodyPr>
          <a:lstStyle/>
          <a:p>
            <a:r>
              <a:rPr lang="fr-FR" dirty="0"/>
              <a:t>Modifiez le style du titre</a:t>
            </a:r>
            <a:endParaRPr lang="en-US" dirty="0"/>
          </a:p>
        </p:txBody>
      </p:sp>
      <p:sp>
        <p:nvSpPr>
          <p:cNvPr id="4" name="Date Placeholder 3"/>
          <p:cNvSpPr>
            <a:spLocks noGrp="1"/>
          </p:cNvSpPr>
          <p:nvPr>
            <p:ph type="dt" sz="half" idx="2"/>
          </p:nvPr>
        </p:nvSpPr>
        <p:spPr>
          <a:xfrm>
            <a:off x="1042987" y="4840039"/>
            <a:ext cx="903429" cy="303461"/>
          </a:xfrm>
          <a:prstGeom prst="rect">
            <a:avLst/>
          </a:prstGeom>
        </p:spPr>
        <p:txBody>
          <a:bodyPr vert="horz" lIns="91440" tIns="45720" rIns="91440" bIns="45720" rtlCol="0" anchor="ctr"/>
          <a:lstStyle>
            <a:lvl1pPr algn="l">
              <a:defRPr sz="900" baseline="0">
                <a:solidFill>
                  <a:schemeClr val="tx2"/>
                </a:solidFill>
              </a:defRPr>
            </a:lvl1pPr>
          </a:lstStyle>
          <a:p>
            <a:fld id="{87DE6118-2437-4B30-8E3C-4D2BE6020583}" type="datetimeFigureOut">
              <a:rPr lang="en-US" smtClean="0"/>
              <a:pPr/>
              <a:t>5/23/2024</a:t>
            </a:fld>
            <a:endParaRPr lang="en-US" dirty="0"/>
          </a:p>
        </p:txBody>
      </p:sp>
      <p:sp>
        <p:nvSpPr>
          <p:cNvPr id="5" name="Footer Placeholder 4"/>
          <p:cNvSpPr>
            <a:spLocks noGrp="1"/>
          </p:cNvSpPr>
          <p:nvPr>
            <p:ph type="ftr" sz="quarter" idx="3"/>
          </p:nvPr>
        </p:nvSpPr>
        <p:spPr>
          <a:xfrm>
            <a:off x="2170173" y="4840039"/>
            <a:ext cx="4710623" cy="303461"/>
          </a:xfrm>
          <a:prstGeom prst="rect">
            <a:avLst/>
          </a:prstGeom>
        </p:spPr>
        <p:txBody>
          <a:bodyPr vert="horz" lIns="91440" tIns="45720" rIns="91440" bIns="45720" rtlCol="0" anchor="ctr"/>
          <a:lstStyle>
            <a:lvl1pPr algn="l">
              <a:defRPr sz="9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4840039"/>
            <a:ext cx="1197219" cy="303461"/>
          </a:xfrm>
          <a:prstGeom prst="rect">
            <a:avLst/>
          </a:prstGeom>
        </p:spPr>
        <p:txBody>
          <a:bodyPr vert="horz" lIns="91440" tIns="45720" rIns="91440" bIns="45720" rtlCol="0" anchor="ctr"/>
          <a:lstStyle>
            <a:lvl1pPr algn="r">
              <a:defRPr sz="900" baseline="0">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userDrawn="1"/>
        </p:nvPicPr>
        <p:blipFill>
          <a:blip r:embed="rId11">
            <a:lum bright="70000" contrast="-70000"/>
            <a:alphaModFix amt="55000"/>
            <a:extLst>
              <a:ext uri="{28A0092B-C50C-407E-A947-70E740481C1C}">
                <a14:useLocalDpi xmlns:a14="http://schemas.microsoft.com/office/drawing/2010/main" val="0"/>
              </a:ext>
            </a:extLst>
          </a:blip>
          <a:stretch>
            <a:fillRect/>
          </a:stretch>
        </p:blipFill>
        <p:spPr>
          <a:xfrm rot="810067">
            <a:off x="7286987" y="210932"/>
            <a:ext cx="1771683" cy="1772556"/>
          </a:xfrm>
          <a:prstGeom prst="rect">
            <a:avLst/>
          </a:prstGeom>
        </p:spPr>
      </p:pic>
    </p:spTree>
    <p:extLst>
      <p:ext uri="{BB962C8B-B14F-4D97-AF65-F5344CB8AC3E}">
        <p14:creationId xmlns:p14="http://schemas.microsoft.com/office/powerpoint/2010/main" val="404742458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68580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26" userDrawn="1">
          <p15:clr>
            <a:srgbClr val="F26B43"/>
          </p15:clr>
        </p15:guide>
        <p15:guide id="4" orient="horz" pos="1080" userDrawn="1">
          <p15:clr>
            <a:srgbClr val="F26B43"/>
          </p15:clr>
        </p15:guide>
        <p15:guide id="6" orient="horz" pos="2772" userDrawn="1">
          <p15:clr>
            <a:srgbClr val="F26B43"/>
          </p15:clr>
        </p15:guide>
        <p15:guide id="7" orient="horz" pos="324" userDrawn="1">
          <p15:clr>
            <a:srgbClr val="F26B43"/>
          </p15:clr>
        </p15:guide>
        <p15:guide id="8" orient="horz" pos="1134" userDrawn="1">
          <p15:clr>
            <a:srgbClr val="F26B43"/>
          </p15:clr>
        </p15:guide>
        <p15:guide id="9" pos="5184" userDrawn="1">
          <p15:clr>
            <a:srgbClr val="F26B43"/>
          </p15:clr>
        </p15:guide>
        <p15:guide id="10" pos="702" userDrawn="1">
          <p15:clr>
            <a:srgbClr val="F26B43"/>
          </p15:clr>
        </p15:guide>
        <p15:guide id="11" pos="6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zoe.jacquemin@ut-capitole.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zoe.jacquemin@ut-capitole.fr"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E467E7-7DE4-F128-E803-D3F07E9039BA}"/>
              </a:ext>
            </a:extLst>
          </p:cNvPr>
          <p:cNvSpPr>
            <a:spLocks noGrp="1"/>
          </p:cNvSpPr>
          <p:nvPr>
            <p:ph type="ctrTitle"/>
          </p:nvPr>
        </p:nvSpPr>
        <p:spPr/>
        <p:txBody>
          <a:bodyPr>
            <a:normAutofit fontScale="90000"/>
          </a:bodyPr>
          <a:lstStyle/>
          <a:p>
            <a:r>
              <a:rPr lang="fr-FR" b="1" dirty="0"/>
              <a:t>Les mécanismes du droit des obligations (contrat, responsabilité) peuvent-ils contribuer à une future réglementation des technologies influençant ou manipulant le consommateur ?</a:t>
            </a:r>
            <a:endParaRPr lang="fr-FR" dirty="0"/>
          </a:p>
        </p:txBody>
      </p:sp>
      <p:sp>
        <p:nvSpPr>
          <p:cNvPr id="3" name="Sous-titre 2">
            <a:extLst>
              <a:ext uri="{FF2B5EF4-FFF2-40B4-BE49-F238E27FC236}">
                <a16:creationId xmlns:a16="http://schemas.microsoft.com/office/drawing/2014/main" id="{223C5C23-49F1-D9A8-5D1A-E1415BF657BF}"/>
              </a:ext>
            </a:extLst>
          </p:cNvPr>
          <p:cNvSpPr>
            <a:spLocks noGrp="1"/>
          </p:cNvSpPr>
          <p:nvPr>
            <p:ph type="subTitle" idx="1"/>
          </p:nvPr>
        </p:nvSpPr>
        <p:spPr/>
        <p:txBody>
          <a:bodyPr/>
          <a:lstStyle/>
          <a:p>
            <a:r>
              <a:rPr lang="fr-FR" dirty="0"/>
              <a:t>Zoé Jacquemin</a:t>
            </a:r>
          </a:p>
          <a:p>
            <a:r>
              <a:rPr lang="fr-FR" dirty="0">
                <a:hlinkClick r:id="rId2"/>
              </a:rPr>
              <a:t>zoe.jacquemin@ut-capitole.fr</a:t>
            </a:r>
            <a:endParaRPr lang="fr-FR" dirty="0"/>
          </a:p>
          <a:p>
            <a:endParaRPr lang="fr-FR" dirty="0"/>
          </a:p>
        </p:txBody>
      </p:sp>
    </p:spTree>
    <p:extLst>
      <p:ext uri="{BB962C8B-B14F-4D97-AF65-F5344CB8AC3E}">
        <p14:creationId xmlns:p14="http://schemas.microsoft.com/office/powerpoint/2010/main" val="2565554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76EF89-C456-4E03-8094-0DBAF2CD78B6}"/>
              </a:ext>
            </a:extLst>
          </p:cNvPr>
          <p:cNvSpPr>
            <a:spLocks noGrp="1"/>
          </p:cNvSpPr>
          <p:nvPr>
            <p:ph type="title"/>
          </p:nvPr>
        </p:nvSpPr>
        <p:spPr/>
        <p:txBody>
          <a:bodyPr/>
          <a:lstStyle/>
          <a:p>
            <a:r>
              <a:rPr lang="fr-FR" dirty="0"/>
              <a:t>En conclusion:</a:t>
            </a:r>
            <a:endParaRPr lang="en-GB" dirty="0"/>
          </a:p>
        </p:txBody>
      </p:sp>
      <p:sp>
        <p:nvSpPr>
          <p:cNvPr id="3" name="Espace réservé du contenu 2">
            <a:extLst>
              <a:ext uri="{FF2B5EF4-FFF2-40B4-BE49-F238E27FC236}">
                <a16:creationId xmlns:a16="http://schemas.microsoft.com/office/drawing/2014/main" id="{1F56E359-BAB4-4B6A-AA96-A7FA8F45FDFC}"/>
              </a:ext>
            </a:extLst>
          </p:cNvPr>
          <p:cNvSpPr>
            <a:spLocks noGrp="1"/>
          </p:cNvSpPr>
          <p:nvPr>
            <p:ph idx="1"/>
          </p:nvPr>
        </p:nvSpPr>
        <p:spPr/>
        <p:txBody>
          <a:bodyPr/>
          <a:lstStyle/>
          <a:p>
            <a:r>
              <a:rPr lang="fr-FR" dirty="0"/>
              <a:t>Oui, les mécanismes du droit des obligations sont mobilisables</a:t>
            </a:r>
          </a:p>
          <a:p>
            <a:pPr lvl="1">
              <a:buFont typeface="Wingdings" panose="05000000000000000000" pitchFamily="2" charset="2"/>
              <a:buChar char="Ø"/>
            </a:pPr>
            <a:r>
              <a:rPr lang="fr-FR" dirty="0"/>
              <a:t>aussi bien ceux </a:t>
            </a:r>
            <a:r>
              <a:rPr lang="fr-FR" b="1" dirty="0"/>
              <a:t>existants</a:t>
            </a:r>
            <a:r>
              <a:rPr lang="fr-FR" dirty="0"/>
              <a:t> du droit des contrats que de la responsabilité</a:t>
            </a:r>
          </a:p>
          <a:p>
            <a:pPr lvl="1">
              <a:buFont typeface="Wingdings" panose="05000000000000000000" pitchFamily="2" charset="2"/>
              <a:buChar char="Ø"/>
            </a:pPr>
            <a:r>
              <a:rPr lang="fr-FR" dirty="0"/>
              <a:t>et ils peuvent aussi inspirer d’autres mécanismes </a:t>
            </a:r>
            <a:r>
              <a:rPr lang="fr-FR" b="1" dirty="0"/>
              <a:t>nouveaux</a:t>
            </a:r>
            <a:r>
              <a:rPr lang="fr-FR" dirty="0"/>
              <a:t>.</a:t>
            </a:r>
            <a:endParaRPr lang="en-GB" b="1" dirty="0"/>
          </a:p>
          <a:p>
            <a:r>
              <a:rPr lang="fr-FR" dirty="0"/>
              <a:t>Attention toutefois:</a:t>
            </a:r>
          </a:p>
          <a:p>
            <a:pPr lvl="1">
              <a:buFont typeface="Wingdings" panose="05000000000000000000" pitchFamily="2" charset="2"/>
              <a:buChar char="Ø"/>
            </a:pPr>
            <a:r>
              <a:rPr lang="fr-FR" dirty="0"/>
              <a:t>à l’</a:t>
            </a:r>
            <a:r>
              <a:rPr lang="fr-FR" b="1" dirty="0"/>
              <a:t>articulation</a:t>
            </a:r>
            <a:r>
              <a:rPr lang="fr-FR" dirty="0"/>
              <a:t> entre la pluralité de régimes</a:t>
            </a:r>
          </a:p>
          <a:p>
            <a:pPr lvl="1">
              <a:buFont typeface="Wingdings" panose="05000000000000000000" pitchFamily="2" charset="2"/>
              <a:buChar char="Ø"/>
            </a:pPr>
            <a:r>
              <a:rPr lang="fr-FR" dirty="0"/>
              <a:t>et à ne pas maquiller les véritables difficultés, souvent davantage </a:t>
            </a:r>
            <a:r>
              <a:rPr lang="fr-FR" b="1" dirty="0"/>
              <a:t>probatoire et d’échelle</a:t>
            </a:r>
            <a:r>
              <a:rPr lang="fr-FR" dirty="0"/>
              <a:t> que relatives aux règles de fond.</a:t>
            </a:r>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3098083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91A355E-51AB-44EB-BFAE-C1CADA182075}"/>
              </a:ext>
            </a:extLst>
          </p:cNvPr>
          <p:cNvSpPr>
            <a:spLocks noGrp="1"/>
          </p:cNvSpPr>
          <p:nvPr>
            <p:ph type="ctrTitle"/>
          </p:nvPr>
        </p:nvSpPr>
        <p:spPr/>
        <p:txBody>
          <a:bodyPr/>
          <a:lstStyle/>
          <a:p>
            <a:r>
              <a:rPr lang="fr-FR" dirty="0"/>
              <a:t> </a:t>
            </a:r>
          </a:p>
        </p:txBody>
      </p:sp>
      <p:sp>
        <p:nvSpPr>
          <p:cNvPr id="5" name="Sous-titre 4">
            <a:extLst>
              <a:ext uri="{FF2B5EF4-FFF2-40B4-BE49-F238E27FC236}">
                <a16:creationId xmlns:a16="http://schemas.microsoft.com/office/drawing/2014/main" id="{C9EF18E4-6831-446C-96BA-CAA6DEB68042}"/>
              </a:ext>
            </a:extLst>
          </p:cNvPr>
          <p:cNvSpPr>
            <a:spLocks noGrp="1"/>
          </p:cNvSpPr>
          <p:nvPr>
            <p:ph type="subTitle" idx="1"/>
          </p:nvPr>
        </p:nvSpPr>
        <p:spPr/>
        <p:txBody>
          <a:bodyPr/>
          <a:lstStyle/>
          <a:p>
            <a:r>
              <a:rPr lang="fr-FR" dirty="0"/>
              <a:t>Je vous remercie!</a:t>
            </a:r>
          </a:p>
          <a:p>
            <a:r>
              <a:rPr lang="fr-FR" dirty="0">
                <a:hlinkClick r:id="rId2"/>
              </a:rPr>
              <a:t>zoe.jacquemin@ut-capitole.fr</a:t>
            </a:r>
            <a:endParaRPr lang="fr-FR" dirty="0"/>
          </a:p>
          <a:p>
            <a:endParaRPr lang="fr-FR" dirty="0"/>
          </a:p>
        </p:txBody>
      </p:sp>
    </p:spTree>
    <p:extLst>
      <p:ext uri="{BB962C8B-B14F-4D97-AF65-F5344CB8AC3E}">
        <p14:creationId xmlns:p14="http://schemas.microsoft.com/office/powerpoint/2010/main" val="167266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Contexte</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p:txBody>
          <a:bodyPr/>
          <a:lstStyle/>
          <a:p>
            <a:r>
              <a:rPr lang="fr-FR" dirty="0"/>
              <a:t>Approche UE sectorielle européenne (DMA, DSA, RGPD, directive IA, directive refondue produits défectueux, pratiques commerciales déloyales…)</a:t>
            </a:r>
          </a:p>
          <a:p>
            <a:r>
              <a:rPr lang="fr-FR" dirty="0"/>
              <a:t>Droit national</a:t>
            </a:r>
          </a:p>
          <a:p>
            <a:pPr lvl="1">
              <a:buFont typeface="Wingdings" panose="05000000000000000000" pitchFamily="2" charset="2"/>
              <a:buChar char="Ø"/>
            </a:pPr>
            <a:r>
              <a:rPr lang="fr-FR" dirty="0"/>
              <a:t>Droit commun des obligations</a:t>
            </a:r>
          </a:p>
          <a:p>
            <a:pPr lvl="1">
              <a:buFont typeface="Wingdings" panose="05000000000000000000" pitchFamily="2" charset="2"/>
              <a:buChar char="Ø"/>
            </a:pPr>
            <a:r>
              <a:rPr lang="fr-FR" dirty="0"/>
              <a:t>Droit commun des contrats</a:t>
            </a:r>
          </a:p>
          <a:p>
            <a:pPr lvl="1">
              <a:buFont typeface="Wingdings" panose="05000000000000000000" pitchFamily="2" charset="2"/>
              <a:buChar char="Ø"/>
            </a:pPr>
            <a:r>
              <a:rPr lang="fr-FR" dirty="0"/>
              <a:t>Droit commun des contrats de consommation</a:t>
            </a:r>
          </a:p>
          <a:p>
            <a:pPr lvl="1">
              <a:buFont typeface="Wingdings" panose="05000000000000000000" pitchFamily="2" charset="2"/>
              <a:buChar char="Ø"/>
            </a:pPr>
            <a:r>
              <a:rPr lang="fr-FR" dirty="0"/>
              <a:t>Droit de la responsabilité civile</a:t>
            </a:r>
          </a:p>
        </p:txBody>
      </p:sp>
    </p:spTree>
    <p:extLst>
      <p:ext uri="{BB962C8B-B14F-4D97-AF65-F5344CB8AC3E}">
        <p14:creationId xmlns:p14="http://schemas.microsoft.com/office/powerpoint/2010/main" val="324973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Fondements du droit des obligations </a:t>
            </a:r>
            <a:br>
              <a:rPr lang="fr-FR" dirty="0"/>
            </a:br>
            <a:r>
              <a:rPr lang="fr-FR" dirty="0"/>
              <a:t>(1) le droit des contrats</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a:xfrm>
            <a:off x="1028700" y="1728258"/>
            <a:ext cx="7200900" cy="2900891"/>
          </a:xfrm>
        </p:spPr>
        <p:txBody>
          <a:bodyPr/>
          <a:lstStyle/>
          <a:p>
            <a:r>
              <a:rPr lang="fr-FR" dirty="0"/>
              <a:t>Autonomie de la volonté fonde le contrat et tout son régime</a:t>
            </a:r>
          </a:p>
          <a:p>
            <a:r>
              <a:rPr lang="fr-FR" dirty="0"/>
              <a:t>Suppose la liberté de la volonté / PB: adapté au consommateur influencé ou manipulé?</a:t>
            </a:r>
          </a:p>
          <a:p>
            <a:r>
              <a:rPr lang="fr-FR" dirty="0"/>
              <a:t>Modèle déjà transcendé néanmoins</a:t>
            </a:r>
            <a:endParaRPr lang="en-GB" dirty="0"/>
          </a:p>
          <a:p>
            <a:pPr lvl="1">
              <a:buFont typeface="Wingdings" panose="05000000000000000000" pitchFamily="2" charset="2"/>
              <a:buChar char="Ø"/>
            </a:pPr>
            <a:r>
              <a:rPr lang="fr-FR" dirty="0"/>
              <a:t>P. </a:t>
            </a:r>
            <a:r>
              <a:rPr lang="fr-FR" dirty="0" err="1"/>
              <a:t>Atiyah</a:t>
            </a:r>
            <a:r>
              <a:rPr lang="fr-FR" dirty="0"/>
              <a:t> « The Rise and </a:t>
            </a:r>
            <a:r>
              <a:rPr lang="fr-FR" dirty="0" err="1"/>
              <a:t>Fall</a:t>
            </a:r>
            <a:r>
              <a:rPr lang="fr-FR" dirty="0"/>
              <a:t> of Freedom of </a:t>
            </a:r>
            <a:r>
              <a:rPr lang="fr-FR" dirty="0" err="1"/>
              <a:t>Contract</a:t>
            </a:r>
            <a:r>
              <a:rPr lang="fr-FR" dirty="0"/>
              <a:t> » (1979) : Consumer </a:t>
            </a:r>
            <a:r>
              <a:rPr lang="fr-FR" dirty="0" err="1"/>
              <a:t>law</a:t>
            </a:r>
            <a:r>
              <a:rPr lang="fr-FR" dirty="0"/>
              <a:t>.</a:t>
            </a:r>
          </a:p>
          <a:p>
            <a:pPr lvl="1">
              <a:buFont typeface="Wingdings" panose="05000000000000000000" pitchFamily="2" charset="2"/>
              <a:buChar char="Ø"/>
            </a:pPr>
            <a:r>
              <a:rPr lang="fr-FR" dirty="0" err="1"/>
              <a:t>Before</a:t>
            </a:r>
            <a:r>
              <a:rPr lang="fr-FR" dirty="0"/>
              <a:t> 1800 : contrat fondé sur une échange économique</a:t>
            </a:r>
            <a:endParaRPr lang="en-GB" dirty="0"/>
          </a:p>
          <a:p>
            <a:pPr lvl="1">
              <a:buFont typeface="Wingdings" panose="05000000000000000000" pitchFamily="2" charset="2"/>
              <a:buChar char="Ø"/>
            </a:pPr>
            <a:r>
              <a:rPr lang="fr-FR" dirty="0"/>
              <a:t>XIXe s. : théorie de l’autonomie de la volonté recentre le contrat sur l’intention</a:t>
            </a:r>
            <a:endParaRPr lang="en-GB" dirty="0"/>
          </a:p>
          <a:p>
            <a:pPr lvl="1">
              <a:buFont typeface="Wingdings" panose="05000000000000000000" pitchFamily="2" charset="2"/>
              <a:buChar char="Ø"/>
            </a:pPr>
            <a:r>
              <a:rPr lang="fr-FR" dirty="0"/>
              <a:t>XXe s. : essor des contrats de force inégale (consommation, travail…) oblige à repenser le contrat sous l’angle de la justice contractuelle</a:t>
            </a:r>
            <a:endParaRPr lang="en-GB" dirty="0"/>
          </a:p>
          <a:p>
            <a:endParaRPr lang="fr-FR" dirty="0"/>
          </a:p>
        </p:txBody>
      </p:sp>
    </p:spTree>
    <p:extLst>
      <p:ext uri="{BB962C8B-B14F-4D97-AF65-F5344CB8AC3E}">
        <p14:creationId xmlns:p14="http://schemas.microsoft.com/office/powerpoint/2010/main" val="249853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Fondements du droit des obligations </a:t>
            </a:r>
            <a:br>
              <a:rPr lang="fr-FR" dirty="0"/>
            </a:br>
            <a:r>
              <a:rPr lang="fr-FR" dirty="0"/>
              <a:t>(2) le droit de la responsabilité civile</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a:xfrm>
            <a:off x="1028700" y="1728258"/>
            <a:ext cx="7200900" cy="2900891"/>
          </a:xfrm>
        </p:spPr>
        <p:txBody>
          <a:bodyPr/>
          <a:lstStyle/>
          <a:p>
            <a:r>
              <a:rPr lang="fr-FR" dirty="0"/>
              <a:t>Fondement fluctuant entre réparation et punition</a:t>
            </a:r>
          </a:p>
          <a:p>
            <a:r>
              <a:rPr lang="fr-FR" dirty="0"/>
              <a:t>Réparation = « traitement » </a:t>
            </a:r>
            <a:r>
              <a:rPr lang="fr-FR" i="1" dirty="0"/>
              <a:t>ex post </a:t>
            </a:r>
            <a:r>
              <a:rPr lang="fr-FR" dirty="0"/>
              <a:t>/ PB: adapté au consommateur influencé ou manipulé?</a:t>
            </a:r>
          </a:p>
          <a:p>
            <a:r>
              <a:rPr lang="fr-FR" dirty="0"/>
              <a:t>Modèle déjà transcendé aussi</a:t>
            </a:r>
            <a:endParaRPr lang="en-GB" dirty="0"/>
          </a:p>
          <a:p>
            <a:pPr lvl="1">
              <a:buFont typeface="Wingdings" panose="05000000000000000000" pitchFamily="2" charset="2"/>
              <a:buChar char="Ø"/>
            </a:pPr>
            <a:r>
              <a:rPr lang="fr-FR" dirty="0"/>
              <a:t>Jusqu’au XIXe siècle : la focale est sur le responsable, et sa culpabilité : d’où un régime essentiellement fondé sur la </a:t>
            </a:r>
            <a:r>
              <a:rPr lang="fr-FR" b="1" dirty="0"/>
              <a:t>faute</a:t>
            </a:r>
            <a:endParaRPr lang="en-GB" b="1" dirty="0"/>
          </a:p>
          <a:p>
            <a:pPr lvl="1">
              <a:buFont typeface="Wingdings" panose="05000000000000000000" pitchFamily="2" charset="2"/>
              <a:buChar char="Ø"/>
            </a:pPr>
            <a:r>
              <a:rPr lang="fr-FR" dirty="0"/>
              <a:t>A partir du tournant du XXe siècle, la focale passe vers la victime, et sa réparation nécessaire : d’où le développement de responsabilités </a:t>
            </a:r>
            <a:r>
              <a:rPr lang="fr-FR" b="1" dirty="0"/>
              <a:t>objectives</a:t>
            </a:r>
            <a:r>
              <a:rPr lang="fr-FR" dirty="0"/>
              <a:t>.</a:t>
            </a:r>
          </a:p>
          <a:p>
            <a:pPr lvl="1">
              <a:buFont typeface="Wingdings" panose="05000000000000000000" pitchFamily="2" charset="2"/>
              <a:buChar char="Ø"/>
            </a:pPr>
            <a:r>
              <a:rPr lang="fr-FR" dirty="0"/>
              <a:t>XXIe siècle: retour de la </a:t>
            </a:r>
            <a:r>
              <a:rPr lang="fr-FR" b="1" dirty="0"/>
              <a:t>fonction normative</a:t>
            </a:r>
            <a:r>
              <a:rPr lang="fr-FR" dirty="0"/>
              <a:t> avec des mécanismes dissuasifs de certains </a:t>
            </a:r>
            <a:r>
              <a:rPr lang="fr-FR" dirty="0" err="1"/>
              <a:t>comportemements</a:t>
            </a:r>
            <a:endParaRPr lang="en-GB" dirty="0"/>
          </a:p>
          <a:p>
            <a:pPr lvl="0">
              <a:buFont typeface="Wingdings" panose="05000000000000000000" pitchFamily="2" charset="2"/>
              <a:buChar char="Ø"/>
            </a:pPr>
            <a:endParaRPr lang="fr-FR" dirty="0"/>
          </a:p>
        </p:txBody>
      </p:sp>
    </p:spTree>
    <p:extLst>
      <p:ext uri="{BB962C8B-B14F-4D97-AF65-F5344CB8AC3E}">
        <p14:creationId xmlns:p14="http://schemas.microsoft.com/office/powerpoint/2010/main" val="126492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76EF89-C456-4E03-8094-0DBAF2CD78B6}"/>
              </a:ext>
            </a:extLst>
          </p:cNvPr>
          <p:cNvSpPr>
            <a:spLocks noGrp="1"/>
          </p:cNvSpPr>
          <p:nvPr>
            <p:ph type="title"/>
          </p:nvPr>
        </p:nvSpPr>
        <p:spPr/>
        <p:txBody>
          <a:bodyPr/>
          <a:lstStyle/>
          <a:p>
            <a:r>
              <a:rPr lang="fr-FR" dirty="0"/>
              <a:t>Donc:</a:t>
            </a:r>
            <a:endParaRPr lang="en-GB" dirty="0"/>
          </a:p>
        </p:txBody>
      </p:sp>
      <p:sp>
        <p:nvSpPr>
          <p:cNvPr id="3" name="Espace réservé du contenu 2">
            <a:extLst>
              <a:ext uri="{FF2B5EF4-FFF2-40B4-BE49-F238E27FC236}">
                <a16:creationId xmlns:a16="http://schemas.microsoft.com/office/drawing/2014/main" id="{1F56E359-BAB4-4B6A-AA96-A7FA8F45FDFC}"/>
              </a:ext>
            </a:extLst>
          </p:cNvPr>
          <p:cNvSpPr>
            <a:spLocks noGrp="1"/>
          </p:cNvSpPr>
          <p:nvPr>
            <p:ph idx="1"/>
          </p:nvPr>
        </p:nvSpPr>
        <p:spPr/>
        <p:txBody>
          <a:bodyPr/>
          <a:lstStyle/>
          <a:p>
            <a:r>
              <a:rPr lang="fr-FR" dirty="0"/>
              <a:t>Pas d’exclusion de principe de la possibilité de recourir aux mécanismes du droit des contrats</a:t>
            </a:r>
          </a:p>
          <a:p>
            <a:pPr lvl="1">
              <a:buFont typeface="Wingdings" panose="05000000000000000000" pitchFamily="2" charset="2"/>
              <a:buChar char="Ø"/>
            </a:pPr>
            <a:r>
              <a:rPr lang="fr-FR" dirty="0"/>
              <a:t>mais plutôt versant mécanismes protecteurs que mécanismes libéraux</a:t>
            </a:r>
          </a:p>
          <a:p>
            <a:pPr lvl="1">
              <a:buFont typeface="Wingdings" panose="05000000000000000000" pitchFamily="2" charset="2"/>
              <a:buChar char="Ø"/>
            </a:pPr>
            <a:r>
              <a:rPr lang="fr-FR" dirty="0"/>
              <a:t>et regard notamment sur le « droit commun consumériste » (au-delà du droit commun du civiliste)</a:t>
            </a:r>
            <a:endParaRPr lang="en-GB" dirty="0"/>
          </a:p>
          <a:p>
            <a:r>
              <a:rPr lang="fr-FR" dirty="0"/>
              <a:t>Pas d’exclusion de principe de la possibilité de recourir aux mécanismes du droit de la responsabilité civile</a:t>
            </a:r>
          </a:p>
          <a:p>
            <a:pPr lvl="1">
              <a:buFont typeface="Wingdings" panose="05000000000000000000" pitchFamily="2" charset="2"/>
              <a:buChar char="Ø"/>
            </a:pPr>
            <a:r>
              <a:rPr lang="fr-FR" dirty="0"/>
              <a:t>mécanismes impliquant aussi la « dissuasion » et non seulement la réparation</a:t>
            </a:r>
          </a:p>
          <a:p>
            <a:pPr lvl="1">
              <a:buFont typeface="Wingdings" panose="05000000000000000000" pitchFamily="2" charset="2"/>
              <a:buChar char="Ø"/>
            </a:pPr>
            <a:r>
              <a:rPr lang="fr-FR" dirty="0"/>
              <a:t>et parallèle possible sur d’autres régimes spéciaux en transformation</a:t>
            </a:r>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37923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Les mécanismes mobilisables: (1) le droit des contrats</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p:txBody>
          <a:bodyPr/>
          <a:lstStyle/>
          <a:p>
            <a:r>
              <a:rPr lang="fr-FR" dirty="0"/>
              <a:t>Les obligations d’information précontractuelle</a:t>
            </a:r>
          </a:p>
          <a:p>
            <a:pPr lvl="1">
              <a:buFont typeface="Wingdings" panose="05000000000000000000" pitchFamily="2" charset="2"/>
              <a:buChar char="Ø"/>
            </a:pPr>
            <a:r>
              <a:rPr lang="fr-FR" dirty="0"/>
              <a:t>« </a:t>
            </a:r>
            <a:r>
              <a:rPr lang="fr-FR" i="1" dirty="0"/>
              <a:t>Attention! Vous êtes en train de vous faire manipuler!</a:t>
            </a:r>
            <a:r>
              <a:rPr lang="fr-FR" dirty="0"/>
              <a:t> - cliquez </a:t>
            </a:r>
            <a:r>
              <a:rPr lang="fr-FR" u="sng" dirty="0"/>
              <a:t>ici</a:t>
            </a:r>
            <a:r>
              <a:rPr lang="fr-FR" dirty="0"/>
              <a:t> pour accepter » … effectivité?</a:t>
            </a:r>
          </a:p>
          <a:p>
            <a:r>
              <a:rPr lang="fr-FR" dirty="0"/>
              <a:t>Les vices du consentement (FR)</a:t>
            </a:r>
          </a:p>
          <a:p>
            <a:pPr lvl="1">
              <a:buFont typeface="Wingdings" panose="05000000000000000000" pitchFamily="2" charset="2"/>
              <a:buChar char="Ø"/>
            </a:pPr>
            <a:r>
              <a:rPr lang="fr-FR" dirty="0"/>
              <a:t>La violence? / contrat « forcé »?</a:t>
            </a:r>
          </a:p>
          <a:p>
            <a:pPr lvl="1">
              <a:buFont typeface="Wingdings" panose="05000000000000000000" pitchFamily="2" charset="2"/>
              <a:buChar char="Ø"/>
            </a:pPr>
            <a:r>
              <a:rPr lang="fr-FR" dirty="0"/>
              <a:t>L’erreur et le Dol? / difficulté: prouver le caractère déterminant de la conclusion </a:t>
            </a:r>
          </a:p>
          <a:p>
            <a:r>
              <a:rPr lang="fr-FR" dirty="0"/>
              <a:t>Les délais de rétractation (EU)</a:t>
            </a:r>
          </a:p>
          <a:p>
            <a:pPr lvl="1">
              <a:buFont typeface="Wingdings" panose="05000000000000000000" pitchFamily="2" charset="2"/>
              <a:buChar char="Ø"/>
            </a:pPr>
            <a:r>
              <a:rPr lang="fr-FR" dirty="0"/>
              <a:t>Avantage: automaticité / inconvénient: pas ciblé sur les pratiques, et donc peu dissuasif…</a:t>
            </a:r>
          </a:p>
          <a:p>
            <a:pPr marL="0" indent="0">
              <a:buNone/>
            </a:pPr>
            <a:endParaRPr lang="fr-FR" dirty="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42816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Les mécanismes mobilisables: (1) le droit des contrats (fin)</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p:txBody>
          <a:bodyPr/>
          <a:lstStyle/>
          <a:p>
            <a:r>
              <a:rPr lang="fr-FR" dirty="0"/>
              <a:t>Le contrôle des clauses abusives?</a:t>
            </a:r>
          </a:p>
          <a:p>
            <a:pPr lvl="1">
              <a:buFont typeface="Wingdings" panose="05000000000000000000" pitchFamily="2" charset="2"/>
              <a:buChar char="Ø"/>
            </a:pPr>
            <a:r>
              <a:rPr lang="fr-FR" i="1" dirty="0"/>
              <a:t>a priori</a:t>
            </a:r>
            <a:r>
              <a:rPr lang="fr-FR" dirty="0"/>
              <a:t> pas adapté car la manipulation a lieu </a:t>
            </a:r>
            <a:r>
              <a:rPr lang="fr-FR" i="1" dirty="0"/>
              <a:t>en amont</a:t>
            </a:r>
            <a:r>
              <a:rPr lang="fr-FR" dirty="0"/>
              <a:t> de la conclusion</a:t>
            </a:r>
          </a:p>
          <a:p>
            <a:pPr lvl="1">
              <a:buFont typeface="Wingdings" panose="05000000000000000000" pitchFamily="2" charset="2"/>
              <a:buChar char="Ø"/>
            </a:pPr>
            <a:r>
              <a:rPr lang="fr-FR" dirty="0"/>
              <a:t>Idée d’un consentement forcée car « en bloc » &gt; transposable?</a:t>
            </a:r>
          </a:p>
          <a:p>
            <a:r>
              <a:rPr lang="fr-FR" dirty="0"/>
              <a:t>La distinction des « consentements » au pluriel</a:t>
            </a:r>
          </a:p>
          <a:p>
            <a:pPr lvl="1">
              <a:buFont typeface="Wingdings" panose="05000000000000000000" pitchFamily="2" charset="2"/>
              <a:buChar char="Ø"/>
            </a:pPr>
            <a:r>
              <a:rPr lang="fr-FR" dirty="0"/>
              <a:t>Consentement au traitement des </a:t>
            </a:r>
            <a:r>
              <a:rPr lang="fr-FR" b="1" dirty="0"/>
              <a:t>données</a:t>
            </a:r>
          </a:p>
          <a:p>
            <a:pPr lvl="1">
              <a:buFont typeface="Wingdings" panose="05000000000000000000" pitchFamily="2" charset="2"/>
              <a:buChar char="Ø"/>
            </a:pPr>
            <a:r>
              <a:rPr lang="fr-FR" dirty="0"/>
              <a:t>Potentiellement à seulement certaines utilisation</a:t>
            </a:r>
          </a:p>
          <a:p>
            <a:pPr lvl="1">
              <a:buFont typeface="Wingdings" panose="05000000000000000000" pitchFamily="2" charset="2"/>
              <a:buChar char="Ø"/>
            </a:pPr>
            <a:r>
              <a:rPr lang="fr-FR" dirty="0"/>
              <a:t>Et bien </a:t>
            </a:r>
            <a:r>
              <a:rPr lang="fr-FR" b="1" dirty="0"/>
              <a:t>distinguée du consentement au contrat</a:t>
            </a:r>
          </a:p>
          <a:p>
            <a:pPr lvl="1">
              <a:buFont typeface="Wingdings" panose="05000000000000000000" pitchFamily="2" charset="2"/>
              <a:buChar char="Ø"/>
            </a:pPr>
            <a:r>
              <a:rPr lang="fr-FR" dirty="0"/>
              <a:t>voire d’autres consentements?</a:t>
            </a:r>
          </a:p>
          <a:p>
            <a:pPr marL="397764" lvl="1" indent="0">
              <a:buNone/>
            </a:pPr>
            <a:endParaRPr lang="fr-FR" dirty="0"/>
          </a:p>
          <a:p>
            <a:pPr marL="0" indent="0">
              <a:buNone/>
            </a:pPr>
            <a:endParaRPr lang="fr-FR" dirty="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176787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Les mécanismes mobilisables: (2) le droit de la responsabilité civile</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p:txBody>
          <a:bodyPr/>
          <a:lstStyle/>
          <a:p>
            <a:r>
              <a:rPr lang="fr-FR" dirty="0"/>
              <a:t>La responsabilité pour faute</a:t>
            </a:r>
          </a:p>
          <a:p>
            <a:pPr lvl="1">
              <a:buFont typeface="Wingdings" panose="05000000000000000000" pitchFamily="2" charset="2"/>
              <a:buChar char="Ø"/>
            </a:pPr>
            <a:r>
              <a:rPr lang="fr-FR" dirty="0"/>
              <a:t>Pas de PB sur le </a:t>
            </a:r>
            <a:r>
              <a:rPr lang="fr-FR" b="1" dirty="0"/>
              <a:t>fait générateur</a:t>
            </a:r>
            <a:r>
              <a:rPr lang="fr-FR" dirty="0"/>
              <a:t>: la manipulation est bien une faute et l’influence est </a:t>
            </a:r>
            <a:r>
              <a:rPr lang="fr-FR" i="1" dirty="0"/>
              <a:t>a minima</a:t>
            </a:r>
            <a:r>
              <a:rPr lang="fr-FR" dirty="0"/>
              <a:t> un quasi-délit</a:t>
            </a:r>
          </a:p>
          <a:p>
            <a:pPr lvl="1">
              <a:buFont typeface="Wingdings" panose="05000000000000000000" pitchFamily="2" charset="2"/>
              <a:buChar char="Ø"/>
            </a:pPr>
            <a:r>
              <a:rPr lang="fr-FR" dirty="0"/>
              <a:t>Problème davantage sur le </a:t>
            </a:r>
            <a:r>
              <a:rPr lang="fr-FR" b="1" dirty="0"/>
              <a:t>dommage</a:t>
            </a:r>
            <a:r>
              <a:rPr lang="fr-FR" dirty="0"/>
              <a:t>? Et la preuve de son étendue</a:t>
            </a:r>
          </a:p>
          <a:p>
            <a:pPr lvl="1">
              <a:buFont typeface="Wingdings" panose="05000000000000000000" pitchFamily="2" charset="2"/>
              <a:buChar char="Ø"/>
            </a:pPr>
            <a:r>
              <a:rPr lang="fr-FR" b="1" dirty="0"/>
              <a:t>Lien de causalité </a:t>
            </a:r>
            <a:r>
              <a:rPr lang="fr-FR" dirty="0"/>
              <a:t>peut aussi être délicat à prouver</a:t>
            </a:r>
          </a:p>
          <a:p>
            <a:r>
              <a:rPr lang="fr-FR" dirty="0"/>
              <a:t>Les effets possible de la mise en jeu de la responsabilité civile</a:t>
            </a:r>
          </a:p>
          <a:p>
            <a:pPr lvl="1">
              <a:buFont typeface="Wingdings" panose="05000000000000000000" pitchFamily="2" charset="2"/>
              <a:buChar char="Ø"/>
            </a:pPr>
            <a:r>
              <a:rPr lang="fr-FR" dirty="0"/>
              <a:t> </a:t>
            </a:r>
            <a:r>
              <a:rPr lang="fr-FR" b="1" dirty="0"/>
              <a:t>Réparation</a:t>
            </a:r>
            <a:r>
              <a:rPr lang="fr-FR" dirty="0"/>
              <a:t> des préjudices patrimoniaux et extra-patrimoniaux</a:t>
            </a:r>
          </a:p>
          <a:p>
            <a:pPr lvl="1">
              <a:buFont typeface="Wingdings" panose="05000000000000000000" pitchFamily="2" charset="2"/>
              <a:buChar char="Ø"/>
            </a:pPr>
            <a:r>
              <a:rPr lang="fr-FR" dirty="0"/>
              <a:t>PB: pas dissuasif si à l’échelle des individus. D’où les </a:t>
            </a:r>
            <a:r>
              <a:rPr lang="fr-FR" b="1" dirty="0"/>
              <a:t>recours collectifs </a:t>
            </a:r>
            <a:r>
              <a:rPr lang="fr-FR" dirty="0"/>
              <a:t>(R. Amaro)</a:t>
            </a:r>
          </a:p>
          <a:p>
            <a:pPr lvl="1">
              <a:buFont typeface="Wingdings" panose="05000000000000000000" pitchFamily="2" charset="2"/>
              <a:buChar char="Ø"/>
            </a:pPr>
            <a:r>
              <a:rPr lang="fr-FR" dirty="0"/>
              <a:t>Mobilisation possible aussi de la </a:t>
            </a:r>
            <a:r>
              <a:rPr lang="fr-FR" b="1" dirty="0"/>
              <a:t>cessation de l’illicite</a:t>
            </a:r>
          </a:p>
          <a:p>
            <a:pPr lvl="1">
              <a:buFont typeface="Wingdings" panose="05000000000000000000" pitchFamily="2" charset="2"/>
              <a:buChar char="Ø"/>
            </a:pPr>
            <a:r>
              <a:rPr lang="fr-FR" dirty="0"/>
              <a:t>A terme peut-être: </a:t>
            </a:r>
            <a:r>
              <a:rPr lang="fr-FR" b="1" dirty="0"/>
              <a:t>amende civile?</a:t>
            </a:r>
            <a:endParaRPr lang="fr-FR" dirty="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862986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0C65BC7C-E9D4-4E06-AA56-F0C95FA60538}"/>
              </a:ext>
            </a:extLst>
          </p:cNvPr>
          <p:cNvSpPr>
            <a:spLocks noGrp="1"/>
          </p:cNvSpPr>
          <p:nvPr>
            <p:ph type="title"/>
          </p:nvPr>
        </p:nvSpPr>
        <p:spPr/>
        <p:txBody>
          <a:bodyPr/>
          <a:lstStyle/>
          <a:p>
            <a:r>
              <a:rPr lang="fr-FR" dirty="0"/>
              <a:t>Les mécanismes mobilisables: (2) le droit de la responsabilité civile (fin)</a:t>
            </a:r>
          </a:p>
        </p:txBody>
      </p:sp>
      <p:sp>
        <p:nvSpPr>
          <p:cNvPr id="7" name="Espace réservé du contenu 6">
            <a:extLst>
              <a:ext uri="{FF2B5EF4-FFF2-40B4-BE49-F238E27FC236}">
                <a16:creationId xmlns:a16="http://schemas.microsoft.com/office/drawing/2014/main" id="{6EE0BC5B-BEB8-42CC-9FF7-EEFA13E10321}"/>
              </a:ext>
            </a:extLst>
          </p:cNvPr>
          <p:cNvSpPr>
            <a:spLocks noGrp="1"/>
          </p:cNvSpPr>
          <p:nvPr>
            <p:ph idx="1"/>
          </p:nvPr>
        </p:nvSpPr>
        <p:spPr/>
        <p:txBody>
          <a:bodyPr/>
          <a:lstStyle/>
          <a:p>
            <a:r>
              <a:rPr lang="fr-FR" dirty="0"/>
              <a:t>Responsabilité objective? Fondée sur le risque?</a:t>
            </a:r>
          </a:p>
          <a:p>
            <a:pPr lvl="1">
              <a:buFont typeface="Wingdings" panose="05000000000000000000" pitchFamily="2" charset="2"/>
              <a:buChar char="Ø"/>
            </a:pPr>
            <a:r>
              <a:rPr lang="fr-FR" dirty="0"/>
              <a:t>Pas sûre d’adresser la difficulté qui est essentiellement </a:t>
            </a:r>
            <a:r>
              <a:rPr lang="fr-FR" b="1" dirty="0"/>
              <a:t>probatoire et d’échelle</a:t>
            </a:r>
          </a:p>
          <a:p>
            <a:r>
              <a:rPr lang="fr-FR" dirty="0"/>
              <a:t>Allègement de la preuve de la responsabilité sur le modèle de la Directive produits défectueux 2024?</a:t>
            </a:r>
          </a:p>
          <a:p>
            <a:pPr lvl="1">
              <a:buFont typeface="Wingdings" panose="05000000000000000000" pitchFamily="2" charset="2"/>
              <a:buChar char="Ø"/>
            </a:pPr>
            <a:r>
              <a:rPr lang="fr-FR" dirty="0"/>
              <a:t>Allègements de la </a:t>
            </a:r>
            <a:r>
              <a:rPr lang="fr-FR" b="1" dirty="0"/>
              <a:t>preuve</a:t>
            </a:r>
            <a:r>
              <a:rPr lang="fr-FR" dirty="0"/>
              <a:t> (article 10) – dommage, lien de causalité ou les deux</a:t>
            </a:r>
          </a:p>
          <a:p>
            <a:pPr lvl="1">
              <a:buFont typeface="Wingdings" panose="05000000000000000000" pitchFamily="2" charset="2"/>
              <a:buChar char="Ø"/>
            </a:pPr>
            <a:r>
              <a:rPr lang="fr-FR" dirty="0"/>
              <a:t>Obligations de « </a:t>
            </a:r>
            <a:r>
              <a:rPr lang="fr-FR" b="1" dirty="0" err="1"/>
              <a:t>disclosure</a:t>
            </a:r>
            <a:r>
              <a:rPr lang="fr-FR" dirty="0"/>
              <a:t> » (article 9) – "</a:t>
            </a:r>
            <a:r>
              <a:rPr lang="fr-FR" i="1" dirty="0"/>
              <a:t>Les États membres veillent à ce que, sur sollicitation d’une personne lésée, qui demande réparation lors d’une procédure devant une juridiction nationale du dommage […] (ci-après le «demandeur») et qui a présenté des faits et des éléments de preuve suffisants pour étayer la plausibilité de sa demande en réparation, le défendeur soit tenu de divulguer les éléments de preuve pertinents dont le défendeur dispose, sous réserve des conditions prévues dans le présent article. […]"</a:t>
            </a:r>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2686321013"/>
      </p:ext>
    </p:extLst>
  </p:cSld>
  <p:clrMapOvr>
    <a:masterClrMapping/>
  </p:clrMapOvr>
</p:sld>
</file>

<file path=ppt/theme/theme1.xml><?xml version="1.0" encoding="utf-8"?>
<a:theme xmlns:a="http://schemas.openxmlformats.org/drawingml/2006/main" name="ThèmeUTC2023">
  <a:themeElements>
    <a:clrScheme name="UTC">
      <a:dk1>
        <a:srgbClr val="DB0814"/>
      </a:dk1>
      <a:lt1>
        <a:srgbClr val="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oAutofit/>
      </a:bodyPr>
      <a:lstStyle>
        <a:defPPr algn="ctr">
          <a:defRPr sz="1600" b="1" dirty="0">
            <a:solidFill>
              <a:srgbClr val="E46C0A"/>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oint_UTC_2023" id="{1E1AAFA6-CEE0-D948-A146-99CBB9C272C2}" vid="{4D2121E5-AB32-FA4A-8D63-A15D3A4CE2C0}"/>
    </a:ext>
  </a:extLst>
</a:theme>
</file>

<file path=ppt/theme/theme2.xml><?xml version="1.0" encoding="utf-8"?>
<a:theme xmlns:a="http://schemas.openxmlformats.org/drawingml/2006/main" name="1_ThèmeUTC2023">
  <a:themeElements>
    <a:clrScheme name="UTC">
      <a:dk1>
        <a:srgbClr val="DB0814"/>
      </a:dk1>
      <a:lt1>
        <a:srgbClr val="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oAutofit/>
      </a:bodyPr>
      <a:lstStyle>
        <a:defPPr algn="ctr">
          <a:defRPr sz="1600" b="1" dirty="0">
            <a:solidFill>
              <a:srgbClr val="E46C0A"/>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oint_UTC_2023" id="{1E1AAFA6-CEE0-D948-A146-99CBB9C272C2}" vid="{1375AA85-EC08-B247-9AC5-64BF4757D786}"/>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PPoint_UTC_2023</Template>
  <TotalTime>308</TotalTime>
  <Words>923</Words>
  <Application>Microsoft Office PowerPoint</Application>
  <PresentationFormat>Affichage à l'écran (16:9)</PresentationFormat>
  <Paragraphs>76</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11</vt:i4>
      </vt:variant>
    </vt:vector>
  </HeadingPairs>
  <TitlesOfParts>
    <vt:vector size="18" baseType="lpstr">
      <vt:lpstr>Arial</vt:lpstr>
      <vt:lpstr>Calibri</vt:lpstr>
      <vt:lpstr>Franklin Gothic Book</vt:lpstr>
      <vt:lpstr>Police système Courant</vt:lpstr>
      <vt:lpstr>Wingdings</vt:lpstr>
      <vt:lpstr>ThèmeUTC2023</vt:lpstr>
      <vt:lpstr>1_ThèmeUTC2023</vt:lpstr>
      <vt:lpstr>Les mécanismes du droit des obligations (contrat, responsabilité) peuvent-ils contribuer à une future réglementation des technologies influençant ou manipulant le consommateur ?</vt:lpstr>
      <vt:lpstr>Contexte</vt:lpstr>
      <vt:lpstr>Fondements du droit des obligations  (1) le droit des contrats</vt:lpstr>
      <vt:lpstr>Fondements du droit des obligations  (2) le droit de la responsabilité civile</vt:lpstr>
      <vt:lpstr>Donc:</vt:lpstr>
      <vt:lpstr>Les mécanismes mobilisables: (1) le droit des contrats</vt:lpstr>
      <vt:lpstr>Les mécanismes mobilisables: (1) le droit des contrats (fin)</vt:lpstr>
      <vt:lpstr>Les mécanismes mobilisables: (2) le droit de la responsabilité civile</vt:lpstr>
      <vt:lpstr>Les mécanismes mobilisables: (2) le droit de la responsabilité civile (fin)</vt:lpstr>
      <vt:lpstr>En conclusion:</vt:lpstr>
      <vt:lpstr> </vt:lpstr>
    </vt:vector>
  </TitlesOfParts>
  <Company>UT1C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ELISE CRASSAT</dc:creator>
  <cp:lastModifiedBy>ZOE JACQUEMIN</cp:lastModifiedBy>
  <cp:revision>11</cp:revision>
  <dcterms:created xsi:type="dcterms:W3CDTF">2024-02-05T09:18:44Z</dcterms:created>
  <dcterms:modified xsi:type="dcterms:W3CDTF">2024-05-23T16:34:04Z</dcterms:modified>
</cp:coreProperties>
</file>